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Override PartName="/ppt/diagrams/data13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69E385-9A5E-45B8-B235-0561FA6D934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D81ABC-825C-4B24-AD04-DF241F22B44F}">
      <dgm:prSet custT="1"/>
      <dgm:spPr/>
      <dgm:t>
        <a:bodyPr/>
        <a:lstStyle/>
        <a:p>
          <a:pPr algn="ctr" rtl="0"/>
          <a:r>
            <a:rPr lang="ru-RU" sz="2000" b="1" dirty="0" smtClean="0">
              <a:latin typeface="Georgia" panose="02040502050405020303" pitchFamily="18" charset="0"/>
            </a:rPr>
            <a:t>МУ ДО «Центр юных техников» г. Ухты </a:t>
          </a:r>
          <a:br>
            <a:rPr lang="ru-RU" sz="2000" b="1" dirty="0" smtClean="0">
              <a:latin typeface="Georgia" panose="02040502050405020303" pitchFamily="18" charset="0"/>
            </a:rPr>
          </a:br>
          <a:r>
            <a:rPr lang="ru-RU" sz="2000" b="1" dirty="0" smtClean="0">
              <a:latin typeface="Georgia" panose="02040502050405020303" pitchFamily="18" charset="0"/>
            </a:rPr>
            <a:t> Мастер-класс </a:t>
          </a:r>
          <a:br>
            <a:rPr lang="ru-RU" sz="2000" b="1" dirty="0" smtClean="0">
              <a:latin typeface="Georgia" panose="02040502050405020303" pitchFamily="18" charset="0"/>
            </a:rPr>
          </a:br>
          <a:r>
            <a:rPr lang="ru-RU" sz="2000" b="1" dirty="0" smtClean="0">
              <a:latin typeface="Georgia" panose="02040502050405020303" pitchFamily="18" charset="0"/>
            </a:rPr>
            <a:t>«Изготовление брелока в технике макраме «Стрекоза»</a:t>
          </a:r>
          <a:br>
            <a:rPr lang="ru-RU" sz="2000" b="1" dirty="0" smtClean="0">
              <a:latin typeface="Georgia" panose="02040502050405020303" pitchFamily="18" charset="0"/>
            </a:rPr>
          </a:br>
          <a:r>
            <a:rPr lang="ru-RU" sz="2000" b="1" dirty="0" smtClean="0">
              <a:latin typeface="Georgia" panose="02040502050405020303" pitchFamily="18" charset="0"/>
            </a:rPr>
            <a:t>Автор: Куликова Наталья Васильевна- педагог дополнительного образования</a:t>
          </a:r>
          <a:endParaRPr lang="ru-RU" sz="2000" b="1" dirty="0">
            <a:latin typeface="Georgia" panose="02040502050405020303" pitchFamily="18" charset="0"/>
          </a:endParaRPr>
        </a:p>
      </dgm:t>
    </dgm:pt>
    <dgm:pt modelId="{09E17F62-75B3-4613-9F55-81BC33A05FC3}" type="parTrans" cxnId="{F292377D-2FA4-4DD4-8305-3F92C0BF616E}">
      <dgm:prSet/>
      <dgm:spPr/>
      <dgm:t>
        <a:bodyPr/>
        <a:lstStyle/>
        <a:p>
          <a:endParaRPr lang="ru-RU"/>
        </a:p>
      </dgm:t>
    </dgm:pt>
    <dgm:pt modelId="{A47C215C-F47F-4E40-B874-BEDE1F2876C4}" type="sibTrans" cxnId="{F292377D-2FA4-4DD4-8305-3F92C0BF616E}">
      <dgm:prSet/>
      <dgm:spPr/>
      <dgm:t>
        <a:bodyPr/>
        <a:lstStyle/>
        <a:p>
          <a:endParaRPr lang="ru-RU"/>
        </a:p>
      </dgm:t>
    </dgm:pt>
    <dgm:pt modelId="{881E41F1-AA49-4A4B-808A-B7F93957F1C0}" type="pres">
      <dgm:prSet presAssocID="{D169E385-9A5E-45B8-B235-0561FA6D93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0FB654-0620-4BBD-90C4-A920A487FCBE}" type="pres">
      <dgm:prSet presAssocID="{31D81ABC-825C-4B24-AD04-DF241F22B44F}" presName="parentText" presStyleLbl="node1" presStyleIdx="0" presStyleCnt="1" custScaleY="108424" custLinFactNeighborY="-104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92377D-2FA4-4DD4-8305-3F92C0BF616E}" srcId="{D169E385-9A5E-45B8-B235-0561FA6D9347}" destId="{31D81ABC-825C-4B24-AD04-DF241F22B44F}" srcOrd="0" destOrd="0" parTransId="{09E17F62-75B3-4613-9F55-81BC33A05FC3}" sibTransId="{A47C215C-F47F-4E40-B874-BEDE1F2876C4}"/>
    <dgm:cxn modelId="{7CD9D446-231A-4DD9-AE8D-977472F612AC}" type="presOf" srcId="{31D81ABC-825C-4B24-AD04-DF241F22B44F}" destId="{F80FB654-0620-4BBD-90C4-A920A487FCBE}" srcOrd="0" destOrd="0" presId="urn:microsoft.com/office/officeart/2005/8/layout/vList2"/>
    <dgm:cxn modelId="{E3799823-D293-40E6-82B1-ABE50E9576B7}" type="presOf" srcId="{D169E385-9A5E-45B8-B235-0561FA6D9347}" destId="{881E41F1-AA49-4A4B-808A-B7F93957F1C0}" srcOrd="0" destOrd="0" presId="urn:microsoft.com/office/officeart/2005/8/layout/vList2"/>
    <dgm:cxn modelId="{E539DE1F-C4D4-4EF7-9720-F2A600A20F25}" type="presParOf" srcId="{881E41F1-AA49-4A4B-808A-B7F93957F1C0}" destId="{F80FB654-0620-4BBD-90C4-A920A487FCB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2059143-41DE-468E-B4AB-2B57BB7B46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9D5812E-AA73-4941-9AFD-98423672BA2E}">
      <dgm:prSet custT="1"/>
      <dgm:spPr/>
      <dgm:t>
        <a:bodyPr/>
        <a:lstStyle/>
        <a:p>
          <a:pPr algn="ctr" rtl="0"/>
          <a:r>
            <a:rPr lang="ru-RU" sz="2000" b="1" dirty="0" smtClean="0">
              <a:latin typeface="Georgia" panose="02040502050405020303" pitchFamily="18" charset="0"/>
            </a:rPr>
            <a:t>После создания одной пары крыльев делаем фиксирующий узел. На этом и последующих этапах работы постоянно будем чередовать нити, начиная плетение то с правого, то с левого конца шнура.</a:t>
          </a:r>
          <a:br>
            <a:rPr lang="ru-RU" sz="2000" b="1" dirty="0" smtClean="0">
              <a:latin typeface="Georgia" panose="02040502050405020303" pitchFamily="18" charset="0"/>
            </a:rPr>
          </a:br>
          <a:endParaRPr lang="ru-RU" sz="2000" b="1" dirty="0">
            <a:latin typeface="Georgia" panose="02040502050405020303" pitchFamily="18" charset="0"/>
          </a:endParaRPr>
        </a:p>
      </dgm:t>
    </dgm:pt>
    <dgm:pt modelId="{6EADF9F0-8BBC-4C9C-99F6-D1F819387824}" type="parTrans" cxnId="{78761530-70AF-4E7E-A2F0-6CC6950B52BE}">
      <dgm:prSet/>
      <dgm:spPr/>
      <dgm:t>
        <a:bodyPr/>
        <a:lstStyle/>
        <a:p>
          <a:endParaRPr lang="ru-RU"/>
        </a:p>
      </dgm:t>
    </dgm:pt>
    <dgm:pt modelId="{94D56A47-11C6-4CD0-B14E-60EBCB2D0DF3}" type="sibTrans" cxnId="{78761530-70AF-4E7E-A2F0-6CC6950B52BE}">
      <dgm:prSet/>
      <dgm:spPr/>
      <dgm:t>
        <a:bodyPr/>
        <a:lstStyle/>
        <a:p>
          <a:endParaRPr lang="ru-RU"/>
        </a:p>
      </dgm:t>
    </dgm:pt>
    <dgm:pt modelId="{672D8557-313C-432F-B3A4-D86672FC1B4D}" type="pres">
      <dgm:prSet presAssocID="{C2059143-41DE-468E-B4AB-2B57BB7B46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55751A-743B-4251-8496-608CF5AED152}" type="pres">
      <dgm:prSet presAssocID="{69D5812E-AA73-4941-9AFD-98423672BA2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609A1C-90FB-49D0-9156-DFA8CEC8B171}" type="presOf" srcId="{69D5812E-AA73-4941-9AFD-98423672BA2E}" destId="{3F55751A-743B-4251-8496-608CF5AED152}" srcOrd="0" destOrd="0" presId="urn:microsoft.com/office/officeart/2005/8/layout/vList2"/>
    <dgm:cxn modelId="{78761530-70AF-4E7E-A2F0-6CC6950B52BE}" srcId="{C2059143-41DE-468E-B4AB-2B57BB7B4615}" destId="{69D5812E-AA73-4941-9AFD-98423672BA2E}" srcOrd="0" destOrd="0" parTransId="{6EADF9F0-8BBC-4C9C-99F6-D1F819387824}" sibTransId="{94D56A47-11C6-4CD0-B14E-60EBCB2D0DF3}"/>
    <dgm:cxn modelId="{88428622-A0AA-4005-B781-D5E61EFDFFA3}" type="presOf" srcId="{C2059143-41DE-468E-B4AB-2B57BB7B4615}" destId="{672D8557-313C-432F-B3A4-D86672FC1B4D}" srcOrd="0" destOrd="0" presId="urn:microsoft.com/office/officeart/2005/8/layout/vList2"/>
    <dgm:cxn modelId="{4A501813-FB0C-4080-B4AD-E9FAD1DF5C76}" type="presParOf" srcId="{672D8557-313C-432F-B3A4-D86672FC1B4D}" destId="{3F55751A-743B-4251-8496-608CF5AED15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BBBFF15-E4C4-48C5-A800-E5B0F49B06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436E3F5-46E8-4D23-A76B-0E643E5EE946}">
      <dgm:prSet custT="1"/>
      <dgm:spPr/>
      <dgm:t>
        <a:bodyPr/>
        <a:lstStyle/>
        <a:p>
          <a:pPr algn="ctr" rtl="0"/>
          <a:r>
            <a:rPr lang="ru-RU" sz="2000" b="1" dirty="0" smtClean="0">
              <a:latin typeface="Georgia" panose="02040502050405020303" pitchFamily="18" charset="0"/>
            </a:rPr>
            <a:t>Выполним еще одну пару крыльев.</a:t>
          </a:r>
          <a:endParaRPr lang="ru-RU" sz="2000" b="1" dirty="0">
            <a:latin typeface="Georgia" panose="02040502050405020303" pitchFamily="18" charset="0"/>
          </a:endParaRPr>
        </a:p>
      </dgm:t>
    </dgm:pt>
    <dgm:pt modelId="{1369828B-E45A-45D5-A0AC-0A5DF6303219}" type="parTrans" cxnId="{26224AC1-06E7-4B0D-ACF7-9271D01E3FBC}">
      <dgm:prSet/>
      <dgm:spPr/>
      <dgm:t>
        <a:bodyPr/>
        <a:lstStyle/>
        <a:p>
          <a:endParaRPr lang="ru-RU"/>
        </a:p>
      </dgm:t>
    </dgm:pt>
    <dgm:pt modelId="{1D15B38B-6A93-4177-8CA9-5FDAE36ED254}" type="sibTrans" cxnId="{26224AC1-06E7-4B0D-ACF7-9271D01E3FBC}">
      <dgm:prSet/>
      <dgm:spPr/>
      <dgm:t>
        <a:bodyPr/>
        <a:lstStyle/>
        <a:p>
          <a:endParaRPr lang="ru-RU"/>
        </a:p>
      </dgm:t>
    </dgm:pt>
    <dgm:pt modelId="{3E6BF397-037C-4F7E-B2ED-5A797CAA6E15}" type="pres">
      <dgm:prSet presAssocID="{2BBBFF15-E4C4-48C5-A800-E5B0F49B06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CDEDF9-BD41-4AF8-9AE0-697E77DD2093}" type="pres">
      <dgm:prSet presAssocID="{E436E3F5-46E8-4D23-A76B-0E643E5EE94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224AC1-06E7-4B0D-ACF7-9271D01E3FBC}" srcId="{2BBBFF15-E4C4-48C5-A800-E5B0F49B06C8}" destId="{E436E3F5-46E8-4D23-A76B-0E643E5EE946}" srcOrd="0" destOrd="0" parTransId="{1369828B-E45A-45D5-A0AC-0A5DF6303219}" sibTransId="{1D15B38B-6A93-4177-8CA9-5FDAE36ED254}"/>
    <dgm:cxn modelId="{C0FCD4EC-6F5E-4CA8-82C0-78BD8754810D}" type="presOf" srcId="{2BBBFF15-E4C4-48C5-A800-E5B0F49B06C8}" destId="{3E6BF397-037C-4F7E-B2ED-5A797CAA6E15}" srcOrd="0" destOrd="0" presId="urn:microsoft.com/office/officeart/2005/8/layout/vList2"/>
    <dgm:cxn modelId="{E80E3AFF-2DDA-40A0-B10F-C50C675B77FE}" type="presOf" srcId="{E436E3F5-46E8-4D23-A76B-0E643E5EE946}" destId="{D8CDEDF9-BD41-4AF8-9AE0-697E77DD2093}" srcOrd="0" destOrd="0" presId="urn:microsoft.com/office/officeart/2005/8/layout/vList2"/>
    <dgm:cxn modelId="{07A25BC1-D76D-4F3E-BFA2-342A7B3F817F}" type="presParOf" srcId="{3E6BF397-037C-4F7E-B2ED-5A797CAA6E15}" destId="{D8CDEDF9-BD41-4AF8-9AE0-697E77DD209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765E0D0-E115-4B55-A574-46E1AB4858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86560C-BF7C-4BEF-B50E-113178CE9554}">
      <dgm:prSet custT="1"/>
      <dgm:spPr/>
      <dgm:t>
        <a:bodyPr/>
        <a:lstStyle/>
        <a:p>
          <a:pPr algn="ctr" rtl="0"/>
          <a:r>
            <a:rPr lang="ru-RU" sz="2000" b="1" dirty="0" smtClean="0">
              <a:latin typeface="Georgia" panose="02040502050405020303" pitchFamily="18" charset="0"/>
            </a:rPr>
            <a:t>Далее плетем по такому же принципу, создавая тело стрекозы.</a:t>
          </a:r>
          <a:endParaRPr lang="ru-RU" sz="2000" b="1" dirty="0">
            <a:latin typeface="Georgia" panose="02040502050405020303" pitchFamily="18" charset="0"/>
          </a:endParaRPr>
        </a:p>
      </dgm:t>
    </dgm:pt>
    <dgm:pt modelId="{CD9E4DC7-370C-4D48-B7F7-59CFBBB204E0}" type="parTrans" cxnId="{AF8A55A0-70D8-421A-9E76-429BA4EEB27D}">
      <dgm:prSet/>
      <dgm:spPr/>
      <dgm:t>
        <a:bodyPr/>
        <a:lstStyle/>
        <a:p>
          <a:endParaRPr lang="ru-RU"/>
        </a:p>
      </dgm:t>
    </dgm:pt>
    <dgm:pt modelId="{CDF3D6E5-C665-4AF7-A3CB-BEDD37A63748}" type="sibTrans" cxnId="{AF8A55A0-70D8-421A-9E76-429BA4EEB27D}">
      <dgm:prSet/>
      <dgm:spPr/>
      <dgm:t>
        <a:bodyPr/>
        <a:lstStyle/>
        <a:p>
          <a:endParaRPr lang="ru-RU"/>
        </a:p>
      </dgm:t>
    </dgm:pt>
    <dgm:pt modelId="{D465EC66-0DF8-47A8-BFD8-AA36BAEC373E}" type="pres">
      <dgm:prSet presAssocID="{D765E0D0-E115-4B55-A574-46E1AB4858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871F1F-B7C8-4B3D-A726-E164A20D7666}" type="pres">
      <dgm:prSet presAssocID="{6986560C-BF7C-4BEF-B50E-113178CE9554}" presName="parentText" presStyleLbl="node1" presStyleIdx="0" presStyleCnt="1" custScaleY="1172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478094-7AE4-448B-8DF8-D4C4C6743A1F}" type="presOf" srcId="{D765E0D0-E115-4B55-A574-46E1AB48584D}" destId="{D465EC66-0DF8-47A8-BFD8-AA36BAEC373E}" srcOrd="0" destOrd="0" presId="urn:microsoft.com/office/officeart/2005/8/layout/vList2"/>
    <dgm:cxn modelId="{6AE58B66-81C2-4DA9-AF03-0CF55AF62825}" type="presOf" srcId="{6986560C-BF7C-4BEF-B50E-113178CE9554}" destId="{FB871F1F-B7C8-4B3D-A726-E164A20D7666}" srcOrd="0" destOrd="0" presId="urn:microsoft.com/office/officeart/2005/8/layout/vList2"/>
    <dgm:cxn modelId="{AF8A55A0-70D8-421A-9E76-429BA4EEB27D}" srcId="{D765E0D0-E115-4B55-A574-46E1AB48584D}" destId="{6986560C-BF7C-4BEF-B50E-113178CE9554}" srcOrd="0" destOrd="0" parTransId="{CD9E4DC7-370C-4D48-B7F7-59CFBBB204E0}" sibTransId="{CDF3D6E5-C665-4AF7-A3CB-BEDD37A63748}"/>
    <dgm:cxn modelId="{FA2EA07A-5778-4433-9F0A-A3A40BF6ED43}" type="presParOf" srcId="{D465EC66-0DF8-47A8-BFD8-AA36BAEC373E}" destId="{FB871F1F-B7C8-4B3D-A726-E164A20D76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4730D79-D407-4AC9-8014-3BFE596DF0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902A8AC-BA96-4866-8096-5CE62DA1385F}">
      <dgm:prSet/>
      <dgm:spPr/>
      <dgm:t>
        <a:bodyPr/>
        <a:lstStyle/>
        <a:p>
          <a:pPr algn="ctr" rtl="0"/>
          <a:r>
            <a:rPr lang="ru-RU" b="1" dirty="0" smtClean="0">
              <a:latin typeface="Georgia" panose="02040502050405020303" pitchFamily="18" charset="0"/>
            </a:rPr>
            <a:t>Обрезаем кончики шнура и оплавляем их с помощью зажигалки. Спрятать их лучше на изнаночной стороне нашей поделки.</a:t>
          </a:r>
          <a:br>
            <a:rPr lang="ru-RU" b="1" dirty="0" smtClean="0">
              <a:latin typeface="Georgia" panose="02040502050405020303" pitchFamily="18" charset="0"/>
            </a:rPr>
          </a:br>
          <a:endParaRPr lang="ru-RU" b="1" dirty="0">
            <a:latin typeface="Georgia" panose="02040502050405020303" pitchFamily="18" charset="0"/>
          </a:endParaRPr>
        </a:p>
      </dgm:t>
    </dgm:pt>
    <dgm:pt modelId="{427D5E05-B5DD-4CB1-AFBB-85DC0F27A1B7}" type="parTrans" cxnId="{DD9AA987-2B5B-4751-8111-BBA2D9B370FB}">
      <dgm:prSet/>
      <dgm:spPr/>
      <dgm:t>
        <a:bodyPr/>
        <a:lstStyle/>
        <a:p>
          <a:endParaRPr lang="ru-RU"/>
        </a:p>
      </dgm:t>
    </dgm:pt>
    <dgm:pt modelId="{4AE17E29-640D-4CD4-A771-7B7FB5EEEB91}" type="sibTrans" cxnId="{DD9AA987-2B5B-4751-8111-BBA2D9B370FB}">
      <dgm:prSet/>
      <dgm:spPr/>
      <dgm:t>
        <a:bodyPr/>
        <a:lstStyle/>
        <a:p>
          <a:endParaRPr lang="ru-RU"/>
        </a:p>
      </dgm:t>
    </dgm:pt>
    <dgm:pt modelId="{ECE721F2-5473-4616-97A6-D11389B85E47}" type="pres">
      <dgm:prSet presAssocID="{04730D79-D407-4AC9-8014-3BFE596DF0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63AC06-6938-40B9-A315-04188375A360}" type="pres">
      <dgm:prSet presAssocID="{4902A8AC-BA96-4866-8096-5CE62DA1385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A6D95E-227A-45C9-877F-ACC20FB66E07}" type="presOf" srcId="{4902A8AC-BA96-4866-8096-5CE62DA1385F}" destId="{5063AC06-6938-40B9-A315-04188375A360}" srcOrd="0" destOrd="0" presId="urn:microsoft.com/office/officeart/2005/8/layout/vList2"/>
    <dgm:cxn modelId="{DD9AA987-2B5B-4751-8111-BBA2D9B370FB}" srcId="{04730D79-D407-4AC9-8014-3BFE596DF011}" destId="{4902A8AC-BA96-4866-8096-5CE62DA1385F}" srcOrd="0" destOrd="0" parTransId="{427D5E05-B5DD-4CB1-AFBB-85DC0F27A1B7}" sibTransId="{4AE17E29-640D-4CD4-A771-7B7FB5EEEB91}"/>
    <dgm:cxn modelId="{916F2ED1-A52E-4512-AB25-CD69ED83D207}" type="presOf" srcId="{04730D79-D407-4AC9-8014-3BFE596DF011}" destId="{ECE721F2-5473-4616-97A6-D11389B85E47}" srcOrd="0" destOrd="0" presId="urn:microsoft.com/office/officeart/2005/8/layout/vList2"/>
    <dgm:cxn modelId="{180EFD59-33E0-403E-9AFE-0EC1707F6231}" type="presParOf" srcId="{ECE721F2-5473-4616-97A6-D11389B85E47}" destId="{5063AC06-6938-40B9-A315-04188375A3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21F638E-4CD3-42FA-B007-AEE2C13046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94B238-EF60-4DAD-AAD3-9DEC512F5651}">
      <dgm:prSet custT="1"/>
      <dgm:spPr/>
      <dgm:t>
        <a:bodyPr/>
        <a:lstStyle/>
        <a:p>
          <a:pPr algn="ctr" rtl="0"/>
          <a:r>
            <a:rPr lang="ru-RU" sz="2000" b="1" dirty="0" smtClean="0">
              <a:latin typeface="Georgia" panose="02040502050405020303" pitchFamily="18" charset="0"/>
            </a:rPr>
            <a:t>Наша стрекоза из шнура в виде брелока готова.           Спасибо за внимание.</a:t>
          </a:r>
          <a:endParaRPr lang="ru-RU" sz="2000" b="1" dirty="0">
            <a:latin typeface="Georgia" panose="02040502050405020303" pitchFamily="18" charset="0"/>
          </a:endParaRPr>
        </a:p>
      </dgm:t>
    </dgm:pt>
    <dgm:pt modelId="{4ED9CF8A-0A32-45D4-B0EB-ABB7FD0B9E9B}" type="parTrans" cxnId="{9CE01E61-209C-4000-83B0-DF7543503473}">
      <dgm:prSet/>
      <dgm:spPr/>
      <dgm:t>
        <a:bodyPr/>
        <a:lstStyle/>
        <a:p>
          <a:endParaRPr lang="ru-RU"/>
        </a:p>
      </dgm:t>
    </dgm:pt>
    <dgm:pt modelId="{EFB46F51-D1C7-4836-8B57-B0C68A508369}" type="sibTrans" cxnId="{9CE01E61-209C-4000-83B0-DF7543503473}">
      <dgm:prSet/>
      <dgm:spPr/>
      <dgm:t>
        <a:bodyPr/>
        <a:lstStyle/>
        <a:p>
          <a:endParaRPr lang="ru-RU"/>
        </a:p>
      </dgm:t>
    </dgm:pt>
    <dgm:pt modelId="{8D4DF58F-7F60-4082-8AFD-D65ADECBA0BC}" type="pres">
      <dgm:prSet presAssocID="{721F638E-4CD3-42FA-B007-AEE2C13046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BA5C55-7300-4358-AF09-812D19F3D1B6}" type="pres">
      <dgm:prSet presAssocID="{A994B238-EF60-4DAD-AAD3-9DEC512F565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DB1DA1-A4E5-46B3-B883-1DDFB786E026}" type="presOf" srcId="{A994B238-EF60-4DAD-AAD3-9DEC512F5651}" destId="{10BA5C55-7300-4358-AF09-812D19F3D1B6}" srcOrd="0" destOrd="0" presId="urn:microsoft.com/office/officeart/2005/8/layout/vList2"/>
    <dgm:cxn modelId="{9CE01E61-209C-4000-83B0-DF7543503473}" srcId="{721F638E-4CD3-42FA-B007-AEE2C13046B7}" destId="{A994B238-EF60-4DAD-AAD3-9DEC512F5651}" srcOrd="0" destOrd="0" parTransId="{4ED9CF8A-0A32-45D4-B0EB-ABB7FD0B9E9B}" sibTransId="{EFB46F51-D1C7-4836-8B57-B0C68A508369}"/>
    <dgm:cxn modelId="{5616390B-979E-44CE-9809-1A10FA1DCFE5}" type="presOf" srcId="{721F638E-4CD3-42FA-B007-AEE2C13046B7}" destId="{8D4DF58F-7F60-4082-8AFD-D65ADECBA0BC}" srcOrd="0" destOrd="0" presId="urn:microsoft.com/office/officeart/2005/8/layout/vList2"/>
    <dgm:cxn modelId="{8562EEC2-786C-4917-AA41-AC0DFC587090}" type="presParOf" srcId="{8D4DF58F-7F60-4082-8AFD-D65ADECBA0BC}" destId="{10BA5C55-7300-4358-AF09-812D19F3D1B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B5607E-B48C-4BC4-BAAE-FD0825EE06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1FFEE1-67B9-42D4-B9D0-E6611DF1D7EA}">
      <dgm:prSet custT="1"/>
      <dgm:spPr/>
      <dgm:t>
        <a:bodyPr/>
        <a:lstStyle/>
        <a:p>
          <a:pPr algn="ctr" rtl="0"/>
          <a:r>
            <a:rPr lang="ru-RU" sz="2000" b="1" dirty="0" smtClean="0">
              <a:latin typeface="Georgia" panose="02040502050405020303" pitchFamily="18" charset="0"/>
            </a:rPr>
            <a:t>Для создания брелока «Стрекоза» потребуется:</a:t>
          </a:r>
        </a:p>
        <a:p>
          <a:pPr algn="ctr" rtl="0"/>
          <a:r>
            <a:rPr lang="ru-RU" sz="2000" b="1" dirty="0" smtClean="0">
              <a:latin typeface="Georgia" panose="02040502050405020303" pitchFamily="18" charset="0"/>
            </a:rPr>
            <a:t> шнур, две бусины, зажигалка, металлическое кольцо, ножницы.</a:t>
          </a:r>
          <a:endParaRPr lang="ru-RU" sz="2000" b="1" dirty="0">
            <a:latin typeface="Georgia" panose="02040502050405020303" pitchFamily="18" charset="0"/>
          </a:endParaRPr>
        </a:p>
      </dgm:t>
    </dgm:pt>
    <dgm:pt modelId="{D02E1476-7902-462B-9A14-3E8E7FC97DE9}" type="parTrans" cxnId="{5648B23A-4FCC-4879-91BE-7E03E1959ABA}">
      <dgm:prSet/>
      <dgm:spPr/>
      <dgm:t>
        <a:bodyPr/>
        <a:lstStyle/>
        <a:p>
          <a:endParaRPr lang="ru-RU"/>
        </a:p>
      </dgm:t>
    </dgm:pt>
    <dgm:pt modelId="{A8C507F8-45C0-46CF-8252-F5C154EC3021}" type="sibTrans" cxnId="{5648B23A-4FCC-4879-91BE-7E03E1959ABA}">
      <dgm:prSet/>
      <dgm:spPr/>
      <dgm:t>
        <a:bodyPr/>
        <a:lstStyle/>
        <a:p>
          <a:endParaRPr lang="ru-RU"/>
        </a:p>
      </dgm:t>
    </dgm:pt>
    <dgm:pt modelId="{E4DC5436-668D-4D93-83D8-7DBA911DA341}" type="pres">
      <dgm:prSet presAssocID="{92B5607E-B48C-4BC4-BAAE-FD0825EE06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FDE366-CD38-42BF-9391-17BC6DB6285C}" type="pres">
      <dgm:prSet presAssocID="{DC1FFEE1-67B9-42D4-B9D0-E6611DF1D7EA}" presName="parentText" presStyleLbl="node1" presStyleIdx="0" presStyleCnt="1" custScaleY="1273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C4D1D3-D0C4-4865-85F1-46DC06B31D43}" type="presOf" srcId="{DC1FFEE1-67B9-42D4-B9D0-E6611DF1D7EA}" destId="{7FFDE366-CD38-42BF-9391-17BC6DB6285C}" srcOrd="0" destOrd="0" presId="urn:microsoft.com/office/officeart/2005/8/layout/vList2"/>
    <dgm:cxn modelId="{6DFA073A-0C49-439C-A08D-2E2F4A9AE9B2}" type="presOf" srcId="{92B5607E-B48C-4BC4-BAAE-FD0825EE069D}" destId="{E4DC5436-668D-4D93-83D8-7DBA911DA341}" srcOrd="0" destOrd="0" presId="urn:microsoft.com/office/officeart/2005/8/layout/vList2"/>
    <dgm:cxn modelId="{5648B23A-4FCC-4879-91BE-7E03E1959ABA}" srcId="{92B5607E-B48C-4BC4-BAAE-FD0825EE069D}" destId="{DC1FFEE1-67B9-42D4-B9D0-E6611DF1D7EA}" srcOrd="0" destOrd="0" parTransId="{D02E1476-7902-462B-9A14-3E8E7FC97DE9}" sibTransId="{A8C507F8-45C0-46CF-8252-F5C154EC3021}"/>
    <dgm:cxn modelId="{9B504D74-A66C-4DB6-80F7-63957875F10B}" type="presParOf" srcId="{E4DC5436-668D-4D93-83D8-7DBA911DA341}" destId="{7FFDE366-CD38-42BF-9391-17BC6DB628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DA6BFD-CF76-4099-8DBB-AE6F1A872A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A78656-5D3A-47C6-BD91-D54D0AA47B61}">
      <dgm:prSet custT="1"/>
      <dgm:spPr/>
      <dgm:t>
        <a:bodyPr/>
        <a:lstStyle/>
        <a:p>
          <a:pPr rtl="0"/>
          <a:r>
            <a:rPr lang="ru-RU" sz="2000" b="1" dirty="0" smtClean="0">
              <a:latin typeface="Georgia" panose="02040502050405020303" pitchFamily="18" charset="0"/>
            </a:rPr>
            <a:t>Для начала намечаем середину шнура. В этом месте должна быть закреплена фурнитура. Также потребуется нанизать бусины на оба конца шнура. После этого расположим шнур так, чтобы расстояние от бусин до металлической фурнитуры составляло примерно 10 см.</a:t>
          </a:r>
          <a:endParaRPr lang="ru-RU" sz="2000" b="1" dirty="0">
            <a:latin typeface="Georgia" panose="02040502050405020303" pitchFamily="18" charset="0"/>
          </a:endParaRPr>
        </a:p>
      </dgm:t>
    </dgm:pt>
    <dgm:pt modelId="{BCE0DC7B-5D6A-41E3-86ED-9C86674D1B20}" type="parTrans" cxnId="{0305AA20-5C40-4CB7-869A-8475AA4FC013}">
      <dgm:prSet/>
      <dgm:spPr/>
      <dgm:t>
        <a:bodyPr/>
        <a:lstStyle/>
        <a:p>
          <a:endParaRPr lang="ru-RU"/>
        </a:p>
      </dgm:t>
    </dgm:pt>
    <dgm:pt modelId="{5637AB52-A72C-4D40-B582-684431E33E8D}" type="sibTrans" cxnId="{0305AA20-5C40-4CB7-869A-8475AA4FC013}">
      <dgm:prSet/>
      <dgm:spPr/>
      <dgm:t>
        <a:bodyPr/>
        <a:lstStyle/>
        <a:p>
          <a:endParaRPr lang="ru-RU"/>
        </a:p>
      </dgm:t>
    </dgm:pt>
    <dgm:pt modelId="{B7825A68-D5FD-4977-9CC4-102782A7178F}" type="pres">
      <dgm:prSet presAssocID="{78DA6BFD-CF76-4099-8DBB-AE6F1A872A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745F1F-0943-421B-B74C-744282541986}" type="pres">
      <dgm:prSet presAssocID="{2CA78656-5D3A-47C6-BD91-D54D0AA47B61}" presName="parentText" presStyleLbl="node1" presStyleIdx="0" presStyleCnt="1" custScaleY="1400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70DFD6-56E9-4091-9E01-6037BA86367D}" type="presOf" srcId="{2CA78656-5D3A-47C6-BD91-D54D0AA47B61}" destId="{93745F1F-0943-421B-B74C-744282541986}" srcOrd="0" destOrd="0" presId="urn:microsoft.com/office/officeart/2005/8/layout/vList2"/>
    <dgm:cxn modelId="{642D580C-C7AA-48FD-9107-2C8D1C192B21}" type="presOf" srcId="{78DA6BFD-CF76-4099-8DBB-AE6F1A872A38}" destId="{B7825A68-D5FD-4977-9CC4-102782A7178F}" srcOrd="0" destOrd="0" presId="urn:microsoft.com/office/officeart/2005/8/layout/vList2"/>
    <dgm:cxn modelId="{0305AA20-5C40-4CB7-869A-8475AA4FC013}" srcId="{78DA6BFD-CF76-4099-8DBB-AE6F1A872A38}" destId="{2CA78656-5D3A-47C6-BD91-D54D0AA47B61}" srcOrd="0" destOrd="0" parTransId="{BCE0DC7B-5D6A-41E3-86ED-9C86674D1B20}" sibTransId="{5637AB52-A72C-4D40-B582-684431E33E8D}"/>
    <dgm:cxn modelId="{D65A7103-DFCC-42CB-BAA6-44AB9C3B6886}" type="presParOf" srcId="{B7825A68-D5FD-4977-9CC4-102782A7178F}" destId="{93745F1F-0943-421B-B74C-74428254198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584CDE-552B-4EDA-8A34-7F1A9B5DD1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C10751-90AA-4E56-9173-3F1E018D9CF5}">
      <dgm:prSet custT="1"/>
      <dgm:spPr/>
      <dgm:t>
        <a:bodyPr/>
        <a:lstStyle/>
        <a:p>
          <a:pPr rtl="0"/>
          <a:r>
            <a:rPr lang="ru-RU" sz="2000" b="1" dirty="0" smtClean="0">
              <a:latin typeface="Georgia" panose="02040502050405020303" pitchFamily="18" charset="0"/>
            </a:rPr>
            <a:t>Теперь приступаем к плетению. Сначала нужно закрепить бусины, которые будут глазами стрекозы. Для этого правый конец шнура перекидываем в левую сторону.</a:t>
          </a:r>
          <a:endParaRPr lang="ru-RU" sz="2000" b="1" dirty="0">
            <a:latin typeface="Georgia" panose="02040502050405020303" pitchFamily="18" charset="0"/>
          </a:endParaRPr>
        </a:p>
      </dgm:t>
    </dgm:pt>
    <dgm:pt modelId="{F19A770B-17FF-452F-9D8D-513CAA539C8F}" type="parTrans" cxnId="{B549A332-6F92-49E3-975B-4D201064DAE2}">
      <dgm:prSet/>
      <dgm:spPr/>
      <dgm:t>
        <a:bodyPr/>
        <a:lstStyle/>
        <a:p>
          <a:endParaRPr lang="ru-RU"/>
        </a:p>
      </dgm:t>
    </dgm:pt>
    <dgm:pt modelId="{7C13878D-0FE2-4D8C-8C56-D50A8E4BAB40}" type="sibTrans" cxnId="{B549A332-6F92-49E3-975B-4D201064DAE2}">
      <dgm:prSet/>
      <dgm:spPr/>
      <dgm:t>
        <a:bodyPr/>
        <a:lstStyle/>
        <a:p>
          <a:endParaRPr lang="ru-RU"/>
        </a:p>
      </dgm:t>
    </dgm:pt>
    <dgm:pt modelId="{53F0157B-1AD0-4461-A951-9463E2F8550C}" type="pres">
      <dgm:prSet presAssocID="{B1584CDE-552B-4EDA-8A34-7F1A9B5DD1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E6CCC2-282E-4044-AE58-6BD8DC048AE5}" type="pres">
      <dgm:prSet presAssocID="{88C10751-90AA-4E56-9173-3F1E018D9CF5}" presName="parentText" presStyleLbl="node1" presStyleIdx="0" presStyleCnt="1" custScaleY="1071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49A332-6F92-49E3-975B-4D201064DAE2}" srcId="{B1584CDE-552B-4EDA-8A34-7F1A9B5DD138}" destId="{88C10751-90AA-4E56-9173-3F1E018D9CF5}" srcOrd="0" destOrd="0" parTransId="{F19A770B-17FF-452F-9D8D-513CAA539C8F}" sibTransId="{7C13878D-0FE2-4D8C-8C56-D50A8E4BAB40}"/>
    <dgm:cxn modelId="{572D10FD-94FF-4716-902E-F682192B2282}" type="presOf" srcId="{88C10751-90AA-4E56-9173-3F1E018D9CF5}" destId="{F5E6CCC2-282E-4044-AE58-6BD8DC048AE5}" srcOrd="0" destOrd="0" presId="urn:microsoft.com/office/officeart/2005/8/layout/vList2"/>
    <dgm:cxn modelId="{814FF280-F4B3-4525-A07A-9B22430F685A}" type="presOf" srcId="{B1584CDE-552B-4EDA-8A34-7F1A9B5DD138}" destId="{53F0157B-1AD0-4461-A951-9463E2F8550C}" srcOrd="0" destOrd="0" presId="urn:microsoft.com/office/officeart/2005/8/layout/vList2"/>
    <dgm:cxn modelId="{C3D94B15-2100-45DF-94DB-2E8AD543D206}" type="presParOf" srcId="{53F0157B-1AD0-4461-A951-9463E2F8550C}" destId="{F5E6CCC2-282E-4044-AE58-6BD8DC048A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248EB7-2AE7-432C-98FA-CA912AFFE8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BFFD670-9A5F-4360-A3A0-E9AE063D286A}">
      <dgm:prSet custT="1"/>
      <dgm:spPr/>
      <dgm:t>
        <a:bodyPr/>
        <a:lstStyle/>
        <a:p>
          <a:pPr algn="ctr" rtl="0"/>
          <a:r>
            <a:rPr lang="ru-RU" sz="2000" b="1" dirty="0" smtClean="0">
              <a:latin typeface="Georgia" panose="02040502050405020303" pitchFamily="18" charset="0"/>
            </a:rPr>
            <a:t>Другой конец шнура требуется пропустить снизу и вывести через правую петлю.</a:t>
          </a:r>
          <a:br>
            <a:rPr lang="ru-RU" sz="2000" b="1" dirty="0" smtClean="0">
              <a:latin typeface="Georgia" panose="02040502050405020303" pitchFamily="18" charset="0"/>
            </a:rPr>
          </a:br>
          <a:endParaRPr lang="ru-RU" sz="2000" b="1" dirty="0">
            <a:latin typeface="Georgia" panose="02040502050405020303" pitchFamily="18" charset="0"/>
          </a:endParaRPr>
        </a:p>
      </dgm:t>
    </dgm:pt>
    <dgm:pt modelId="{C5391046-1462-46A1-A7C1-E9D39CFF0B08}" type="parTrans" cxnId="{B816BC13-DC42-4E8A-BFB1-A5FC163F4441}">
      <dgm:prSet/>
      <dgm:spPr/>
      <dgm:t>
        <a:bodyPr/>
        <a:lstStyle/>
        <a:p>
          <a:endParaRPr lang="ru-RU"/>
        </a:p>
      </dgm:t>
    </dgm:pt>
    <dgm:pt modelId="{7A78000B-25F6-4FD9-987A-8368BBBF811B}" type="sibTrans" cxnId="{B816BC13-DC42-4E8A-BFB1-A5FC163F4441}">
      <dgm:prSet/>
      <dgm:spPr/>
      <dgm:t>
        <a:bodyPr/>
        <a:lstStyle/>
        <a:p>
          <a:endParaRPr lang="ru-RU"/>
        </a:p>
      </dgm:t>
    </dgm:pt>
    <dgm:pt modelId="{3449C318-F82B-4BC8-A9F5-EB2146E56FE8}" type="pres">
      <dgm:prSet presAssocID="{B8248EB7-2AE7-432C-98FA-CA912AFFE8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61008E-9776-4355-B835-D6941E742B7A}" type="pres">
      <dgm:prSet presAssocID="{CBFFD670-9A5F-4360-A3A0-E9AE063D286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3A5E8B-9808-40A7-8094-40C2C0674047}" type="presOf" srcId="{CBFFD670-9A5F-4360-A3A0-E9AE063D286A}" destId="{D861008E-9776-4355-B835-D6941E742B7A}" srcOrd="0" destOrd="0" presId="urn:microsoft.com/office/officeart/2005/8/layout/vList2"/>
    <dgm:cxn modelId="{B816BC13-DC42-4E8A-BFB1-A5FC163F4441}" srcId="{B8248EB7-2AE7-432C-98FA-CA912AFFE8CB}" destId="{CBFFD670-9A5F-4360-A3A0-E9AE063D286A}" srcOrd="0" destOrd="0" parTransId="{C5391046-1462-46A1-A7C1-E9D39CFF0B08}" sibTransId="{7A78000B-25F6-4FD9-987A-8368BBBF811B}"/>
    <dgm:cxn modelId="{15D239FD-C541-4A35-AEFB-4996408DF155}" type="presOf" srcId="{B8248EB7-2AE7-432C-98FA-CA912AFFE8CB}" destId="{3449C318-F82B-4BC8-A9F5-EB2146E56FE8}" srcOrd="0" destOrd="0" presId="urn:microsoft.com/office/officeart/2005/8/layout/vList2"/>
    <dgm:cxn modelId="{4563B3FD-FF7A-4E0F-97D0-20BC13D617C9}" type="presParOf" srcId="{3449C318-F82B-4BC8-A9F5-EB2146E56FE8}" destId="{D861008E-9776-4355-B835-D6941E742B7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C1CE51-D45A-45A8-8B5F-DC60C8D010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E576235-9128-46E3-8635-34DE2E772926}">
      <dgm:prSet custT="1"/>
      <dgm:spPr/>
      <dgm:t>
        <a:bodyPr/>
        <a:lstStyle/>
        <a:p>
          <a:pPr algn="ctr" rtl="0"/>
          <a:r>
            <a:rPr lang="ru-RU" sz="2000" b="1" dirty="0" smtClean="0">
              <a:latin typeface="Georgia" panose="02040502050405020303" pitchFamily="18" charset="0"/>
            </a:rPr>
            <a:t>Затягиваем получившийся узел.</a:t>
          </a:r>
          <a:endParaRPr lang="ru-RU" sz="2000" b="1" dirty="0">
            <a:latin typeface="Georgia" panose="02040502050405020303" pitchFamily="18" charset="0"/>
          </a:endParaRPr>
        </a:p>
      </dgm:t>
    </dgm:pt>
    <dgm:pt modelId="{C7AE327D-8075-47D0-9D4E-4E9235FC29E4}" type="parTrans" cxnId="{B4C61402-B4F1-42DE-82C4-E98BBF946273}">
      <dgm:prSet/>
      <dgm:spPr/>
      <dgm:t>
        <a:bodyPr/>
        <a:lstStyle/>
        <a:p>
          <a:endParaRPr lang="ru-RU"/>
        </a:p>
      </dgm:t>
    </dgm:pt>
    <dgm:pt modelId="{CFD5FA91-2ABE-4C9C-BF96-AAA17C96A81B}" type="sibTrans" cxnId="{B4C61402-B4F1-42DE-82C4-E98BBF946273}">
      <dgm:prSet/>
      <dgm:spPr/>
      <dgm:t>
        <a:bodyPr/>
        <a:lstStyle/>
        <a:p>
          <a:endParaRPr lang="ru-RU"/>
        </a:p>
      </dgm:t>
    </dgm:pt>
    <dgm:pt modelId="{981E86E8-8E48-4E43-81AE-9BC70E476512}" type="pres">
      <dgm:prSet presAssocID="{ABC1CE51-D45A-45A8-8B5F-DC60C8D010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D7C814-1E7B-41E5-BA48-D33302982004}" type="pres">
      <dgm:prSet presAssocID="{AE576235-9128-46E3-8635-34DE2E77292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C61402-B4F1-42DE-82C4-E98BBF946273}" srcId="{ABC1CE51-D45A-45A8-8B5F-DC60C8D010BB}" destId="{AE576235-9128-46E3-8635-34DE2E772926}" srcOrd="0" destOrd="0" parTransId="{C7AE327D-8075-47D0-9D4E-4E9235FC29E4}" sibTransId="{CFD5FA91-2ABE-4C9C-BF96-AAA17C96A81B}"/>
    <dgm:cxn modelId="{5B65060C-3C97-4387-AF79-DDD583886A6F}" type="presOf" srcId="{AE576235-9128-46E3-8635-34DE2E772926}" destId="{83D7C814-1E7B-41E5-BA48-D33302982004}" srcOrd="0" destOrd="0" presId="urn:microsoft.com/office/officeart/2005/8/layout/vList2"/>
    <dgm:cxn modelId="{0231882F-3DB9-427A-AA77-E8BC91983361}" type="presOf" srcId="{ABC1CE51-D45A-45A8-8B5F-DC60C8D010BB}" destId="{981E86E8-8E48-4E43-81AE-9BC70E476512}" srcOrd="0" destOrd="0" presId="urn:microsoft.com/office/officeart/2005/8/layout/vList2"/>
    <dgm:cxn modelId="{8918B7D1-B707-4860-BF4E-67951EAF802C}" type="presParOf" srcId="{981E86E8-8E48-4E43-81AE-9BC70E476512}" destId="{83D7C814-1E7B-41E5-BA48-D333029820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66E554-A9E6-4724-9307-C8360BEEB8D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E7E7D2-46FA-4A54-81CD-9BA7219AC1A6}">
      <dgm:prSet/>
      <dgm:spPr/>
      <dgm:t>
        <a:bodyPr/>
        <a:lstStyle/>
        <a:p>
          <a:pPr algn="ctr" rtl="0"/>
          <a:r>
            <a:rPr lang="ru-RU" b="1" dirty="0" smtClean="0">
              <a:latin typeface="Georgia" panose="02040502050405020303" pitchFamily="18" charset="0"/>
            </a:rPr>
            <a:t>Требуется сделать еще один узел, который окончательно зафиксирует деревянные бусины. Для этого повторяем все действия, только начинаем плести с левого конца шнура, перекидывая его в правую сторону. После этого правый конец проводим через левую петлю.</a:t>
          </a:r>
          <a:endParaRPr lang="ru-RU" b="1" dirty="0">
            <a:latin typeface="Georgia" panose="02040502050405020303" pitchFamily="18" charset="0"/>
          </a:endParaRPr>
        </a:p>
      </dgm:t>
    </dgm:pt>
    <dgm:pt modelId="{E15309AD-F787-49CF-BA48-55437C849EC3}" type="parTrans" cxnId="{23417333-6883-4701-A2E7-44EA987BD441}">
      <dgm:prSet/>
      <dgm:spPr/>
      <dgm:t>
        <a:bodyPr/>
        <a:lstStyle/>
        <a:p>
          <a:endParaRPr lang="ru-RU"/>
        </a:p>
      </dgm:t>
    </dgm:pt>
    <dgm:pt modelId="{CBCA305E-6FCC-43A0-AD2F-01A3960A1309}" type="sibTrans" cxnId="{23417333-6883-4701-A2E7-44EA987BD441}">
      <dgm:prSet/>
      <dgm:spPr/>
      <dgm:t>
        <a:bodyPr/>
        <a:lstStyle/>
        <a:p>
          <a:endParaRPr lang="ru-RU"/>
        </a:p>
      </dgm:t>
    </dgm:pt>
    <dgm:pt modelId="{744A0108-7F06-417D-ADC3-F70FE871FDC3}" type="pres">
      <dgm:prSet presAssocID="{7766E554-A9E6-4724-9307-C8360BEEB8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DD63E1-E321-4CF8-BB58-4556D8077FBC}" type="pres">
      <dgm:prSet presAssocID="{2EE7E7D2-46FA-4A54-81CD-9BA7219AC1A6}" presName="parentText" presStyleLbl="node1" presStyleIdx="0" presStyleCnt="1" custScaleY="1046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F05472-9408-4514-BE16-303C69076B42}" type="presOf" srcId="{7766E554-A9E6-4724-9307-C8360BEEB8D9}" destId="{744A0108-7F06-417D-ADC3-F70FE871FDC3}" srcOrd="0" destOrd="0" presId="urn:microsoft.com/office/officeart/2005/8/layout/vList2"/>
    <dgm:cxn modelId="{BCD19994-6FB6-45F3-81F5-F9FD21011CE3}" type="presOf" srcId="{2EE7E7D2-46FA-4A54-81CD-9BA7219AC1A6}" destId="{2EDD63E1-E321-4CF8-BB58-4556D8077FBC}" srcOrd="0" destOrd="0" presId="urn:microsoft.com/office/officeart/2005/8/layout/vList2"/>
    <dgm:cxn modelId="{23417333-6883-4701-A2E7-44EA987BD441}" srcId="{7766E554-A9E6-4724-9307-C8360BEEB8D9}" destId="{2EE7E7D2-46FA-4A54-81CD-9BA7219AC1A6}" srcOrd="0" destOrd="0" parTransId="{E15309AD-F787-49CF-BA48-55437C849EC3}" sibTransId="{CBCA305E-6FCC-43A0-AD2F-01A3960A1309}"/>
    <dgm:cxn modelId="{A532CFA0-110D-46CE-9613-C5CEF8A9C13B}" type="presParOf" srcId="{744A0108-7F06-417D-ADC3-F70FE871FDC3}" destId="{2EDD63E1-E321-4CF8-BB58-4556D8077FB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49F56F8-D626-4FEC-B08E-7B4F6DE75A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8F95F46-DA9E-449A-B06D-B22F6B308F65}">
      <dgm:prSet custT="1"/>
      <dgm:spPr/>
      <dgm:t>
        <a:bodyPr/>
        <a:lstStyle/>
        <a:p>
          <a:pPr algn="ctr" rtl="0"/>
          <a:r>
            <a:rPr lang="ru-RU" sz="2000" b="1" dirty="0" smtClean="0">
              <a:latin typeface="Georgia" panose="02040502050405020303" pitchFamily="18" charset="0"/>
            </a:rPr>
            <a:t>Затягиваем узел.</a:t>
          </a:r>
          <a:endParaRPr lang="ru-RU" sz="2000" b="1" dirty="0">
            <a:latin typeface="Georgia" panose="02040502050405020303" pitchFamily="18" charset="0"/>
          </a:endParaRPr>
        </a:p>
      </dgm:t>
    </dgm:pt>
    <dgm:pt modelId="{9C12A209-2E57-4C58-B016-C3F46A5B9349}" type="parTrans" cxnId="{BB812F66-DAC1-41FD-841A-1BCEE38D0296}">
      <dgm:prSet/>
      <dgm:spPr/>
      <dgm:t>
        <a:bodyPr/>
        <a:lstStyle/>
        <a:p>
          <a:endParaRPr lang="ru-RU"/>
        </a:p>
      </dgm:t>
    </dgm:pt>
    <dgm:pt modelId="{2478A78B-7185-4D66-AE2D-07B040949A66}" type="sibTrans" cxnId="{BB812F66-DAC1-41FD-841A-1BCEE38D0296}">
      <dgm:prSet/>
      <dgm:spPr/>
      <dgm:t>
        <a:bodyPr/>
        <a:lstStyle/>
        <a:p>
          <a:endParaRPr lang="ru-RU"/>
        </a:p>
      </dgm:t>
    </dgm:pt>
    <dgm:pt modelId="{C252BC10-2A30-48C6-B6D4-2C438A3369DC}" type="pres">
      <dgm:prSet presAssocID="{F49F56F8-D626-4FEC-B08E-7B4F6DE75A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F5FBED-1D10-4053-9A84-9077B6EAC15A}" type="pres">
      <dgm:prSet presAssocID="{58F95F46-DA9E-449A-B06D-B22F6B308F6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812F66-DAC1-41FD-841A-1BCEE38D0296}" srcId="{F49F56F8-D626-4FEC-B08E-7B4F6DE75AE2}" destId="{58F95F46-DA9E-449A-B06D-B22F6B308F65}" srcOrd="0" destOrd="0" parTransId="{9C12A209-2E57-4C58-B016-C3F46A5B9349}" sibTransId="{2478A78B-7185-4D66-AE2D-07B040949A66}"/>
    <dgm:cxn modelId="{012A8354-2A23-4EBB-A38E-D087A42D67DA}" type="presOf" srcId="{58F95F46-DA9E-449A-B06D-B22F6B308F65}" destId="{B9F5FBED-1D10-4053-9A84-9077B6EAC15A}" srcOrd="0" destOrd="0" presId="urn:microsoft.com/office/officeart/2005/8/layout/vList2"/>
    <dgm:cxn modelId="{EA0E0899-395E-40F9-AE33-ABBDE739C948}" type="presOf" srcId="{F49F56F8-D626-4FEC-B08E-7B4F6DE75AE2}" destId="{C252BC10-2A30-48C6-B6D4-2C438A3369DC}" srcOrd="0" destOrd="0" presId="urn:microsoft.com/office/officeart/2005/8/layout/vList2"/>
    <dgm:cxn modelId="{8242F995-0EB7-4EB1-A6F0-5DE4E026A4F4}" type="presParOf" srcId="{C252BC10-2A30-48C6-B6D4-2C438A3369DC}" destId="{B9F5FBED-1D10-4053-9A84-9077B6EAC1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C9B2345-5081-43DC-8DF1-997FDCE971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0D9E54F-BC17-412A-AD79-BA208A5C461D}">
      <dgm:prSet custT="1"/>
      <dgm:spPr/>
      <dgm:t>
        <a:bodyPr/>
        <a:lstStyle/>
        <a:p>
          <a:pPr algn="ctr" rtl="0"/>
          <a:r>
            <a:rPr lang="ru-RU" sz="2000" b="1" dirty="0" smtClean="0">
              <a:latin typeface="Georgia" panose="02040502050405020303" pitchFamily="18" charset="0"/>
            </a:rPr>
            <a:t>Для формирования крыльев стрекозы выполняем такой же узел. Начинаем плести его с правого конца шнура.</a:t>
          </a:r>
          <a:endParaRPr lang="ru-RU" sz="2000" b="1" dirty="0">
            <a:latin typeface="Georgia" panose="02040502050405020303" pitchFamily="18" charset="0"/>
          </a:endParaRPr>
        </a:p>
      </dgm:t>
    </dgm:pt>
    <dgm:pt modelId="{D6A2CDD2-13E5-45A4-9F6E-0FBA0C03062F}" type="parTrans" cxnId="{1CE8D474-A8B1-4E31-BA4C-A8C1A1AB7CBF}">
      <dgm:prSet/>
      <dgm:spPr/>
      <dgm:t>
        <a:bodyPr/>
        <a:lstStyle/>
        <a:p>
          <a:endParaRPr lang="ru-RU"/>
        </a:p>
      </dgm:t>
    </dgm:pt>
    <dgm:pt modelId="{DB1B4259-8BC0-4968-A27A-791FB9E43C96}" type="sibTrans" cxnId="{1CE8D474-A8B1-4E31-BA4C-A8C1A1AB7CBF}">
      <dgm:prSet/>
      <dgm:spPr/>
      <dgm:t>
        <a:bodyPr/>
        <a:lstStyle/>
        <a:p>
          <a:endParaRPr lang="ru-RU"/>
        </a:p>
      </dgm:t>
    </dgm:pt>
    <dgm:pt modelId="{C27A7EED-1825-45FD-AD3E-59E70A14FDEB}" type="pres">
      <dgm:prSet presAssocID="{AC9B2345-5081-43DC-8DF1-997FDCE971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CFF34B-D595-4EFA-A269-C0C39C57D43E}" type="pres">
      <dgm:prSet presAssocID="{C0D9E54F-BC17-412A-AD79-BA208A5C461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E8D474-A8B1-4E31-BA4C-A8C1A1AB7CBF}" srcId="{AC9B2345-5081-43DC-8DF1-997FDCE97192}" destId="{C0D9E54F-BC17-412A-AD79-BA208A5C461D}" srcOrd="0" destOrd="0" parTransId="{D6A2CDD2-13E5-45A4-9F6E-0FBA0C03062F}" sibTransId="{DB1B4259-8BC0-4968-A27A-791FB9E43C96}"/>
    <dgm:cxn modelId="{0D56DA81-9412-4F2B-8840-89BE2723650C}" type="presOf" srcId="{C0D9E54F-BC17-412A-AD79-BA208A5C461D}" destId="{4CCFF34B-D595-4EFA-A269-C0C39C57D43E}" srcOrd="0" destOrd="0" presId="urn:microsoft.com/office/officeart/2005/8/layout/vList2"/>
    <dgm:cxn modelId="{1824EB49-A82E-448D-82A2-7B0B64E04B3E}" type="presOf" srcId="{AC9B2345-5081-43DC-8DF1-997FDCE97192}" destId="{C27A7EED-1825-45FD-AD3E-59E70A14FDEB}" srcOrd="0" destOrd="0" presId="urn:microsoft.com/office/officeart/2005/8/layout/vList2"/>
    <dgm:cxn modelId="{628FE8CD-8E4C-4676-AEC3-E16575702874}" type="presParOf" srcId="{C27A7EED-1825-45FD-AD3E-59E70A14FDEB}" destId="{4CCFF34B-D595-4EFA-A269-C0C39C57D43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0FB654-0620-4BBD-90C4-A920A487FCBE}">
      <dsp:nvSpPr>
        <dsp:cNvPr id="0" name=""/>
        <dsp:cNvSpPr/>
      </dsp:nvSpPr>
      <dsp:spPr>
        <a:xfrm>
          <a:off x="0" y="188636"/>
          <a:ext cx="8640960" cy="1772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anose="02040502050405020303" pitchFamily="18" charset="0"/>
            </a:rPr>
            <a:t>МУ ДО «Центр юных техников» г. Ухты </a:t>
          </a:r>
          <a:br>
            <a:rPr lang="ru-RU" sz="2000" b="1" kern="1200" dirty="0" smtClean="0">
              <a:latin typeface="Georgia" panose="02040502050405020303" pitchFamily="18" charset="0"/>
            </a:rPr>
          </a:br>
          <a:r>
            <a:rPr lang="ru-RU" sz="2000" b="1" kern="1200" dirty="0" smtClean="0">
              <a:latin typeface="Georgia" panose="02040502050405020303" pitchFamily="18" charset="0"/>
            </a:rPr>
            <a:t> Мастер-класс </a:t>
          </a:r>
          <a:br>
            <a:rPr lang="ru-RU" sz="2000" b="1" kern="1200" dirty="0" smtClean="0">
              <a:latin typeface="Georgia" panose="02040502050405020303" pitchFamily="18" charset="0"/>
            </a:rPr>
          </a:br>
          <a:r>
            <a:rPr lang="ru-RU" sz="2000" b="1" kern="1200" dirty="0" smtClean="0">
              <a:latin typeface="Georgia" panose="02040502050405020303" pitchFamily="18" charset="0"/>
            </a:rPr>
            <a:t>«Изготовление брелока в технике макраме «Стрекоза»</a:t>
          </a:r>
          <a:br>
            <a:rPr lang="ru-RU" sz="2000" b="1" kern="1200" dirty="0" smtClean="0">
              <a:latin typeface="Georgia" panose="02040502050405020303" pitchFamily="18" charset="0"/>
            </a:rPr>
          </a:br>
          <a:r>
            <a:rPr lang="ru-RU" sz="2000" b="1" kern="1200" dirty="0" smtClean="0">
              <a:latin typeface="Georgia" panose="02040502050405020303" pitchFamily="18" charset="0"/>
            </a:rPr>
            <a:t>Автор: Куликова Наталья Васильевна- педагог дополнительного образования</a:t>
          </a:r>
          <a:endParaRPr lang="ru-RU" sz="2000" b="1" kern="1200" dirty="0">
            <a:latin typeface="Georgia" panose="02040502050405020303" pitchFamily="18" charset="0"/>
          </a:endParaRPr>
        </a:p>
      </dsp:txBody>
      <dsp:txXfrm>
        <a:off x="0" y="188636"/>
        <a:ext cx="8640960" cy="1772813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55751A-743B-4251-8496-608CF5AED152}">
      <dsp:nvSpPr>
        <dsp:cNvPr id="0" name=""/>
        <dsp:cNvSpPr/>
      </dsp:nvSpPr>
      <dsp:spPr>
        <a:xfrm>
          <a:off x="0" y="53304"/>
          <a:ext cx="8229600" cy="1635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anose="02040502050405020303" pitchFamily="18" charset="0"/>
            </a:rPr>
            <a:t>После создания одной пары крыльев делаем фиксирующий узел. На этом и последующих этапах работы постоянно будем чередовать нити, начиная плетение то с правого, то с левого конца шнура.</a:t>
          </a:r>
          <a:br>
            <a:rPr lang="ru-RU" sz="2000" b="1" kern="1200" dirty="0" smtClean="0">
              <a:latin typeface="Georgia" panose="02040502050405020303" pitchFamily="18" charset="0"/>
            </a:rPr>
          </a:br>
          <a:endParaRPr lang="ru-RU" sz="2000" b="1" kern="1200" dirty="0">
            <a:latin typeface="Georgia" panose="02040502050405020303" pitchFamily="18" charset="0"/>
          </a:endParaRPr>
        </a:p>
      </dsp:txBody>
      <dsp:txXfrm>
        <a:off x="0" y="53304"/>
        <a:ext cx="8229600" cy="163507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FDE366-CD38-42BF-9391-17BC6DB6285C}">
      <dsp:nvSpPr>
        <dsp:cNvPr id="0" name=""/>
        <dsp:cNvSpPr/>
      </dsp:nvSpPr>
      <dsp:spPr>
        <a:xfrm>
          <a:off x="0" y="11917"/>
          <a:ext cx="8229600" cy="15255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anose="02040502050405020303" pitchFamily="18" charset="0"/>
            </a:rPr>
            <a:t>Для создания брелока «Стрекоза» потребуется: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anose="02040502050405020303" pitchFamily="18" charset="0"/>
            </a:rPr>
            <a:t> шнур, две бусины, зажигалка, металлическое кольцо, ножницы.</a:t>
          </a:r>
          <a:endParaRPr lang="ru-RU" sz="2000" b="1" kern="1200" dirty="0">
            <a:latin typeface="Georgia" panose="02040502050405020303" pitchFamily="18" charset="0"/>
          </a:endParaRPr>
        </a:p>
      </dsp:txBody>
      <dsp:txXfrm>
        <a:off x="0" y="11917"/>
        <a:ext cx="8229600" cy="152556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745F1F-0943-421B-B74C-744282541986}">
      <dsp:nvSpPr>
        <dsp:cNvPr id="0" name=""/>
        <dsp:cNvSpPr/>
      </dsp:nvSpPr>
      <dsp:spPr>
        <a:xfrm>
          <a:off x="0" y="0"/>
          <a:ext cx="8229600" cy="2290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anose="02040502050405020303" pitchFamily="18" charset="0"/>
            </a:rPr>
            <a:t>Для начала намечаем середину шнура. В этом месте должна быть закреплена фурнитура. Также потребуется нанизать бусины на оба конца шнура. После этого расположим шнур так, чтобы расстояние от бусин до металлической фурнитуры составляло примерно 10 см.</a:t>
          </a:r>
          <a:endParaRPr lang="ru-RU" sz="2000" b="1" kern="1200" dirty="0">
            <a:latin typeface="Georgia" panose="02040502050405020303" pitchFamily="18" charset="0"/>
          </a:endParaRPr>
        </a:p>
      </dsp:txBody>
      <dsp:txXfrm>
        <a:off x="0" y="0"/>
        <a:ext cx="8229600" cy="229026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E6CCC2-282E-4044-AE58-6BD8DC048AE5}">
      <dsp:nvSpPr>
        <dsp:cNvPr id="0" name=""/>
        <dsp:cNvSpPr/>
      </dsp:nvSpPr>
      <dsp:spPr>
        <a:xfrm>
          <a:off x="0" y="144018"/>
          <a:ext cx="8229600" cy="1426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anose="02040502050405020303" pitchFamily="18" charset="0"/>
            </a:rPr>
            <a:t>Теперь приступаем к плетению. Сначала нужно закрепить бусины, которые будут глазами стрекозы. Для этого правый конец шнура перекидываем в левую сторону.</a:t>
          </a:r>
          <a:endParaRPr lang="ru-RU" sz="2000" b="1" kern="1200" dirty="0">
            <a:latin typeface="Georgia" panose="02040502050405020303" pitchFamily="18" charset="0"/>
          </a:endParaRPr>
        </a:p>
      </dsp:txBody>
      <dsp:txXfrm>
        <a:off x="0" y="144018"/>
        <a:ext cx="8229600" cy="142616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61008E-9776-4355-B835-D6941E742B7A}">
      <dsp:nvSpPr>
        <dsp:cNvPr id="0" name=""/>
        <dsp:cNvSpPr/>
      </dsp:nvSpPr>
      <dsp:spPr>
        <a:xfrm>
          <a:off x="0" y="104684"/>
          <a:ext cx="82296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anose="02040502050405020303" pitchFamily="18" charset="0"/>
            </a:rPr>
            <a:t>Другой конец шнура требуется пропустить снизу и вывести через правую петлю.</a:t>
          </a:r>
          <a:br>
            <a:rPr lang="ru-RU" sz="2000" b="1" kern="1200" dirty="0" smtClean="0">
              <a:latin typeface="Georgia" panose="02040502050405020303" pitchFamily="18" charset="0"/>
            </a:rPr>
          </a:br>
          <a:endParaRPr lang="ru-RU" sz="2000" b="1" kern="1200" dirty="0">
            <a:latin typeface="Georgia" panose="02040502050405020303" pitchFamily="18" charset="0"/>
          </a:endParaRPr>
        </a:p>
      </dsp:txBody>
      <dsp:txXfrm>
        <a:off x="0" y="104684"/>
        <a:ext cx="8229600" cy="12168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D7C814-1E7B-41E5-BA48-D33302982004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anose="02040502050405020303" pitchFamily="18" charset="0"/>
            </a:rPr>
            <a:t>Затягиваем получившийся узел.</a:t>
          </a:r>
          <a:endParaRPr lang="ru-RU" sz="2000" b="1" kern="1200" dirty="0">
            <a:latin typeface="Georgia" panose="02040502050405020303" pitchFamily="18" charset="0"/>
          </a:endParaRPr>
        </a:p>
      </dsp:txBody>
      <dsp:txXfrm>
        <a:off x="0" y="539"/>
        <a:ext cx="8229600" cy="114192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DD63E1-E321-4CF8-BB58-4556D8077FBC}">
      <dsp:nvSpPr>
        <dsp:cNvPr id="0" name=""/>
        <dsp:cNvSpPr/>
      </dsp:nvSpPr>
      <dsp:spPr>
        <a:xfrm>
          <a:off x="0" y="144017"/>
          <a:ext cx="8229600" cy="1714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anose="02040502050405020303" pitchFamily="18" charset="0"/>
            </a:rPr>
            <a:t>Требуется сделать еще один узел, который окончательно зафиксирует деревянные бусины. Для этого повторяем все действия, только начинаем плести с левого конца шнура, перекидывая его в правую сторону. После этого правый конец проводим через левую петлю.</a:t>
          </a:r>
          <a:endParaRPr lang="ru-RU" sz="2000" b="1" kern="1200" dirty="0">
            <a:latin typeface="Georgia" panose="02040502050405020303" pitchFamily="18" charset="0"/>
          </a:endParaRPr>
        </a:p>
      </dsp:txBody>
      <dsp:txXfrm>
        <a:off x="0" y="144017"/>
        <a:ext cx="8229600" cy="171419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F5FBED-1D10-4053-9A84-9077B6EAC15A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anose="02040502050405020303" pitchFamily="18" charset="0"/>
            </a:rPr>
            <a:t>Затягиваем узел.</a:t>
          </a:r>
          <a:endParaRPr lang="ru-RU" sz="2000" b="1" kern="1200" dirty="0">
            <a:latin typeface="Georgia" panose="02040502050405020303" pitchFamily="18" charset="0"/>
          </a:endParaRPr>
        </a:p>
      </dsp:txBody>
      <dsp:txXfrm>
        <a:off x="0" y="539"/>
        <a:ext cx="8229600" cy="114192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CFF34B-D595-4EFA-A269-C0C39C57D43E}">
      <dsp:nvSpPr>
        <dsp:cNvPr id="0" name=""/>
        <dsp:cNvSpPr/>
      </dsp:nvSpPr>
      <dsp:spPr>
        <a:xfrm>
          <a:off x="0" y="68680"/>
          <a:ext cx="82296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anose="02040502050405020303" pitchFamily="18" charset="0"/>
            </a:rPr>
            <a:t>Для формирования крыльев стрекозы выполняем такой же узел. Начинаем плести его с правого конца шнура.</a:t>
          </a:r>
          <a:endParaRPr lang="ru-RU" sz="2000" b="1" kern="1200" dirty="0">
            <a:latin typeface="Georgia" panose="02040502050405020303" pitchFamily="18" charset="0"/>
          </a:endParaRPr>
        </a:p>
      </dsp:txBody>
      <dsp:txXfrm>
        <a:off x="0" y="68680"/>
        <a:ext cx="8229600" cy="121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0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3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4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9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003478007"/>
              </p:ext>
            </p:extLst>
          </p:nvPr>
        </p:nvGraphicFramePr>
        <p:xfrm>
          <a:off x="251520" y="1"/>
          <a:ext cx="8640960" cy="2492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3886200"/>
            <a:ext cx="4208512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53"/>
          <a:stretch/>
        </p:blipFill>
        <p:spPr bwMode="auto">
          <a:xfrm>
            <a:off x="1587723" y="2282075"/>
            <a:ext cx="6180983" cy="410445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127957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4013513187"/>
              </p:ext>
            </p:extLst>
          </p:nvPr>
        </p:nvGraphicFramePr>
        <p:xfrm>
          <a:off x="457200" y="274637"/>
          <a:ext cx="8229600" cy="1741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5816610" cy="4356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7344115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872326934"/>
              </p:ext>
            </p:extLst>
          </p:nvPr>
        </p:nvGraphicFramePr>
        <p:xfrm>
          <a:off x="457200" y="274638"/>
          <a:ext cx="8229600" cy="1354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056965" cy="4536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35845332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957758473"/>
              </p:ext>
            </p:extLst>
          </p:nvPr>
        </p:nvGraphicFramePr>
        <p:xfrm>
          <a:off x="457200" y="274638"/>
          <a:ext cx="8229600" cy="142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6105036" cy="4572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41946564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66781173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056965" cy="4536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0395128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33304305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628800"/>
            <a:ext cx="5400601" cy="403244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32565210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772400" cy="2051943"/>
          </a:xfrm>
        </p:spPr>
        <p:txBody>
          <a:bodyPr>
            <a:normAutofit/>
          </a:bodyPr>
          <a:lstStyle/>
          <a:p>
            <a:r>
              <a:rPr lang="en-US" dirty="0"/>
              <a:t>https://at-last.ru/cat5/185-kak-sdelat-brelok-iz-shnura-strekoza.html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628801"/>
            <a:ext cx="7772400" cy="43204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Источник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8376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015893475"/>
              </p:ext>
            </p:extLst>
          </p:nvPr>
        </p:nvGraphicFramePr>
        <p:xfrm>
          <a:off x="457200" y="274637"/>
          <a:ext cx="8229600" cy="1549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9102" y="2204864"/>
            <a:ext cx="6561013" cy="419725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1967128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77148678"/>
              </p:ext>
            </p:extLst>
          </p:nvPr>
        </p:nvGraphicFramePr>
        <p:xfrm>
          <a:off x="457200" y="274638"/>
          <a:ext cx="8229600" cy="2290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7527" y="2852936"/>
            <a:ext cx="5432042" cy="367240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18279819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946613158"/>
              </p:ext>
            </p:extLst>
          </p:nvPr>
        </p:nvGraphicFramePr>
        <p:xfrm>
          <a:off x="457200" y="274638"/>
          <a:ext cx="8229600" cy="1714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7" y="2204864"/>
            <a:ext cx="5768539" cy="4320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38890194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987875492"/>
              </p:ext>
            </p:extLst>
          </p:nvPr>
        </p:nvGraphicFramePr>
        <p:xfrm>
          <a:off x="457200" y="274638"/>
          <a:ext cx="8229600" cy="142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5912752" cy="4428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1010244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85823957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12413"/>
            <a:ext cx="6008894" cy="4500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18400774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286319771"/>
              </p:ext>
            </p:extLst>
          </p:nvPr>
        </p:nvGraphicFramePr>
        <p:xfrm>
          <a:off x="457200" y="274638"/>
          <a:ext cx="8229600" cy="2002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92896"/>
            <a:ext cx="5335900" cy="3996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9138566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67733229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056965" cy="4536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15804546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552341319"/>
              </p:ext>
            </p:extLst>
          </p:nvPr>
        </p:nvGraphicFramePr>
        <p:xfrm>
          <a:off x="457200" y="274638"/>
          <a:ext cx="8229600" cy="1354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23380"/>
            <a:ext cx="5960823" cy="4464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1980150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97</TotalTime>
  <Words>259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https://at-last.ru/cat5/185-kak-sdelat-brelok-iz-shnura-strekoza.html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 ДО «Центр юных техников» г. Ухты   Мастер-класс  Изготовление брелока в технике «макраме»    «Стрекоза» Автор: Куликова Наталья Васильевна- педагог дополнительного образования</dc:title>
  <dc:creator>ASUSComputers</dc:creator>
  <cp:lastModifiedBy>user</cp:lastModifiedBy>
  <cp:revision>10</cp:revision>
  <dcterms:created xsi:type="dcterms:W3CDTF">2019-09-18T14:43:45Z</dcterms:created>
  <dcterms:modified xsi:type="dcterms:W3CDTF">2019-09-24T08:31:53Z</dcterms:modified>
</cp:coreProperties>
</file>