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ru-RU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82961"/>
            <a:ext cx="6781800" cy="1069975"/>
          </a:xfrm>
        </p:spPr>
        <p:txBody>
          <a:bodyPr/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выступление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7355160" cy="2142728"/>
          </a:xfrm>
        </p:spPr>
        <p:txBody>
          <a:bodyPr>
            <a:normAutofit/>
          </a:bodyPr>
          <a:lstStyle/>
          <a:p>
            <a:pPr algn="r" fontAlgn="base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Человеческий мозг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–удивительный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орган. Он начинает работать с момента вашего рождения и не прекращает, пока вы не соберетесь выступать публично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 fontAlgn="base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​Джордж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Джессел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комик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57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764704"/>
            <a:ext cx="6200374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95536" y="4221088"/>
            <a:ext cx="8640960" cy="26369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выступление 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общественное мероприятие, в котором оратор информирует аудиторию, побуждает или переубеждает ее в чем-то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624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112" y="764704"/>
            <a:ext cx="3352800" cy="914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аудиторией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229" y="2059312"/>
            <a:ext cx="4637545" cy="3097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23528" y="1844824"/>
            <a:ext cx="3888432" cy="453650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взаимодействия:</a:t>
            </a:r>
          </a:p>
          <a:p>
            <a:pPr lvl="0"/>
            <a:r>
              <a:rPr lang="ru-RU" sz="16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визуальный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жесты, направленные в сторону зала, установка зрительного контакта;</a:t>
            </a:r>
          </a:p>
          <a:p>
            <a:pPr lvl="0"/>
            <a:r>
              <a:rPr lang="ru-RU" sz="16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вербальный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риторические или прямые вопросы, обращения к толпе;</a:t>
            </a:r>
          </a:p>
          <a:p>
            <a:pPr lvl="0"/>
            <a:r>
              <a:rPr lang="ru-RU" sz="16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переживание ритором эмоций, которые ощущает публика, их зеркальное отражение;</a:t>
            </a:r>
          </a:p>
          <a:p>
            <a:pPr lvl="0"/>
            <a:r>
              <a:rPr lang="ru-RU" sz="16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смысловой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словесное вовлечение аудитории в тему, побуждение задуматься.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26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3376" y="188640"/>
            <a:ext cx="3352800" cy="914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темы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293096"/>
            <a:ext cx="4267200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052736"/>
            <a:ext cx="8219256" cy="2016224"/>
          </a:xfrm>
        </p:spPr>
        <p:txBody>
          <a:bodyPr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убедительные аргументы (в идеале не только словесные, но также звуковые, визуальные и т. д.);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стилистики (например, научной – для защиты диплома);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доступная для аудитории лексика;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понятная дикция, правильное произношение;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разных точек зрения, моделей, ситуаций;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структурированность текста – завязка, основная часть, кульминация,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развязка.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405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0992" y="620688"/>
            <a:ext cx="8229600" cy="914400"/>
          </a:xfrm>
        </p:spPr>
        <p:txBody>
          <a:bodyPr/>
          <a:lstStyle/>
          <a:p>
            <a:r>
              <a:rPr lang="ru-RU" dirty="0" smtClean="0"/>
              <a:t>Словесный портрет оратора</a:t>
            </a:r>
            <a:endParaRPr lang="ru-RU" dirty="0"/>
          </a:p>
        </p:txBody>
      </p:sp>
      <p:pic>
        <p:nvPicPr>
          <p:cNvPr id="4" name="Содержимое 3" descr="9327-_-Korelskaya-_-CHto-takoe-publichnoe-vystuplenie-_-shutterstock_596914454_novyy-razm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784981"/>
            <a:ext cx="6192688" cy="41367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210344"/>
            <a:ext cx="3352800" cy="9144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Неловкие ситуации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004048" y="1196752"/>
            <a:ext cx="3816424" cy="5661248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деликатно пошутить – только юмор, никаких насмешек или сарказма;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извиниться за происшествие, продолжить как ни в чем не бывало (если 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зацикливаться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проблеме, зрители тоже забудут о ней);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перенаправить внимание публики на что-то другое;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попросить помочь людей из первых рядов;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преподнести произошедшее как запланированных ход (по возможности, иначе все будет выглядеть жалким оправданием).</a:t>
            </a:r>
          </a:p>
          <a:p>
            <a:endParaRPr lang="ru-RU" dirty="0"/>
          </a:p>
        </p:txBody>
      </p:sp>
      <p:pic>
        <p:nvPicPr>
          <p:cNvPr id="7" name="Содержимое 6" descr="Strah-publichnyh-vystuplenij-1170x780.jp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>
            <a:off x="395288" y="2159000"/>
            <a:ext cx="4267200" cy="284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9280" y="210344"/>
            <a:ext cx="5873080" cy="9144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 подготовки к выступлению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4"/>
          </p:nvPr>
        </p:nvSpPr>
        <p:spPr>
          <a:xfrm>
            <a:off x="4419600" y="3573016"/>
            <a:ext cx="4267200" cy="20657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124744"/>
            <a:ext cx="8435280" cy="518457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Репетиции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Внешность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Канун и утро «дня Х»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Нервозноть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глубоко и ровно дышать, вдыхая воздух в течение как минимум 3-х секунд, а выдыхая – 5-и;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представить, что все присутствующие в зале – давние знакомые;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короткую легкую разминку;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медленно жевать жвачку (процесс жевания ассоциируется со спокойной обстановкой);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подуть на подушечку большого пальца (замедляет пульс).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 итоге?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1772816"/>
            <a:ext cx="8229600" cy="4353347"/>
          </a:xfrm>
        </p:spPr>
        <p:txBody>
          <a:bodyPr/>
          <a:lstStyle/>
          <a:p>
            <a:pPr fontAlgn="base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ты изложишь дело так ясно, что тебя сможет понять каждый, кто-нибудь обязательно не поймет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base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Уилл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Роджерс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актер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</a:t>
            </a:r>
          </a:p>
          <a:p>
            <a:pPr fontAlgn="base"/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420964"/>
            <a:ext cx="5400600" cy="30374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78612333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TM01859866[[fn=Макрос]]</Template>
  <TotalTime>612</TotalTime>
  <Words>273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Macro</vt:lpstr>
      <vt:lpstr>Публичное выступление</vt:lpstr>
      <vt:lpstr>Презентация PowerPoint</vt:lpstr>
      <vt:lpstr>Взаимодействие с аудиторией</vt:lpstr>
      <vt:lpstr>Раскрытие темы</vt:lpstr>
      <vt:lpstr>Словесный портрет оратора</vt:lpstr>
      <vt:lpstr>Неловкие ситуации</vt:lpstr>
      <vt:lpstr>Процесс подготовки к выступлению</vt:lpstr>
      <vt:lpstr>Что в итоге?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Публичное выступление</dc:title>
  <dc:creator>school3</dc:creator>
  <cp:lastModifiedBy>school3</cp:lastModifiedBy>
  <cp:revision>29</cp:revision>
  <dcterms:created xsi:type="dcterms:W3CDTF">2019-10-25T06:54:33Z</dcterms:created>
  <dcterms:modified xsi:type="dcterms:W3CDTF">2019-10-29T08:52:09Z</dcterms:modified>
</cp:coreProperties>
</file>