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46" r:id="rId2"/>
    <p:sldId id="359" r:id="rId3"/>
    <p:sldId id="361" r:id="rId4"/>
    <p:sldId id="357" r:id="rId5"/>
    <p:sldId id="366" r:id="rId6"/>
    <p:sldId id="365" r:id="rId7"/>
    <p:sldId id="367" r:id="rId8"/>
    <p:sldId id="362" r:id="rId9"/>
    <p:sldId id="369" r:id="rId10"/>
    <p:sldId id="360" r:id="rId11"/>
    <p:sldId id="368" r:id="rId12"/>
    <p:sldId id="364" r:id="rId13"/>
    <p:sldId id="371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EA"/>
    <a:srgbClr val="FF0000"/>
    <a:srgbClr val="00B0F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 varScale="1">
        <p:scale>
          <a:sx n="70" d="100"/>
          <a:sy n="70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B83BA3-3019-4DB4-BB0C-5E9BDF4BFA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F48EC25-807B-4F1E-94A5-D1985E87352F}">
      <dgm:prSet/>
      <dgm:spPr/>
      <dgm:t>
        <a:bodyPr/>
        <a:lstStyle/>
        <a:p>
          <a:pPr rtl="0"/>
          <a:r>
            <a:rPr lang="ru-RU" b="1" smtClean="0"/>
            <a:t>1. Социальные компетенции</a:t>
          </a:r>
          <a:r>
            <a:rPr lang="ru-RU" smtClean="0"/>
            <a:t> отвечают за успешное взаимодействовать с людьми. </a:t>
          </a:r>
          <a:endParaRPr lang="ru-RU"/>
        </a:p>
      </dgm:t>
    </dgm:pt>
    <dgm:pt modelId="{7B2CD1B8-B171-4F98-A329-43239FC26FFB}" type="parTrans" cxnId="{55A7CB58-FF02-4CA7-859B-F14C94523D2E}">
      <dgm:prSet/>
      <dgm:spPr/>
      <dgm:t>
        <a:bodyPr/>
        <a:lstStyle/>
        <a:p>
          <a:endParaRPr lang="ru-RU"/>
        </a:p>
      </dgm:t>
    </dgm:pt>
    <dgm:pt modelId="{5C86E874-DD03-4BE5-A041-81722A808941}" type="sibTrans" cxnId="{55A7CB58-FF02-4CA7-859B-F14C94523D2E}">
      <dgm:prSet/>
      <dgm:spPr/>
      <dgm:t>
        <a:bodyPr/>
        <a:lstStyle/>
        <a:p>
          <a:endParaRPr lang="ru-RU"/>
        </a:p>
      </dgm:t>
    </dgm:pt>
    <dgm:pt modelId="{8FAABEBA-5BBF-4662-9551-3411065A895F}">
      <dgm:prSet/>
      <dgm:spPr/>
      <dgm:t>
        <a:bodyPr/>
        <a:lstStyle/>
        <a:p>
          <a:pPr rtl="0"/>
          <a:r>
            <a:rPr lang="ru-RU" dirty="0" smtClean="0"/>
            <a:t>✔ Коммуникабельность</a:t>
          </a:r>
          <a:br>
            <a:rPr lang="ru-RU" dirty="0" smtClean="0"/>
          </a:br>
          <a:r>
            <a:rPr lang="ru-RU" dirty="0" smtClean="0"/>
            <a:t>✔ Грамотная письменная и устная речь</a:t>
          </a:r>
          <a:br>
            <a:rPr lang="ru-RU" dirty="0" smtClean="0"/>
          </a:br>
          <a:r>
            <a:rPr lang="ru-RU" dirty="0" smtClean="0"/>
            <a:t>✔ Умение выступать на публике</a:t>
          </a:r>
          <a:br>
            <a:rPr lang="ru-RU" dirty="0" smtClean="0"/>
          </a:br>
          <a:r>
            <a:rPr lang="ru-RU" dirty="0" smtClean="0"/>
            <a:t>✔ Эмоциональный интеллект (умение распознавать эмоции и мотивы других людей)</a:t>
          </a:r>
          <a:br>
            <a:rPr lang="ru-RU" dirty="0" smtClean="0"/>
          </a:br>
          <a:r>
            <a:rPr lang="ru-RU" dirty="0" smtClean="0"/>
            <a:t>✔ Гибкость и принятие критики </a:t>
          </a:r>
          <a:endParaRPr lang="ru-RU" dirty="0"/>
        </a:p>
      </dgm:t>
    </dgm:pt>
    <dgm:pt modelId="{E8135AD7-01A3-4F9E-A47F-38F50DA1D355}" type="parTrans" cxnId="{8B5D3B36-80B5-4C95-8DB0-8D2865DAD9E9}">
      <dgm:prSet/>
      <dgm:spPr/>
      <dgm:t>
        <a:bodyPr/>
        <a:lstStyle/>
        <a:p>
          <a:endParaRPr lang="ru-RU"/>
        </a:p>
      </dgm:t>
    </dgm:pt>
    <dgm:pt modelId="{04541A90-D315-42A8-8013-4BB67A920759}" type="sibTrans" cxnId="{8B5D3B36-80B5-4C95-8DB0-8D2865DAD9E9}">
      <dgm:prSet/>
      <dgm:spPr/>
      <dgm:t>
        <a:bodyPr/>
        <a:lstStyle/>
        <a:p>
          <a:endParaRPr lang="ru-RU"/>
        </a:p>
      </dgm:t>
    </dgm:pt>
    <dgm:pt modelId="{598D66FD-4A4D-4290-9876-EA6EFD0EC87C}">
      <dgm:prSet/>
      <dgm:spPr/>
      <dgm:t>
        <a:bodyPr/>
        <a:lstStyle/>
        <a:p>
          <a:pPr rtl="0"/>
          <a:r>
            <a:rPr lang="ru-RU" b="1" smtClean="0"/>
            <a:t>2. Интеллектуальные компетенции</a:t>
          </a:r>
          <a:r>
            <a:rPr lang="ru-RU" smtClean="0"/>
            <a:t> отвечают за постоянное профессиональное развитие в рамках своей области. </a:t>
          </a:r>
          <a:endParaRPr lang="ru-RU"/>
        </a:p>
      </dgm:t>
    </dgm:pt>
    <dgm:pt modelId="{6503DABA-B700-43C0-88DA-27954E9C586F}" type="parTrans" cxnId="{E6AFE061-1967-40E8-81BD-85C0B8BF7587}">
      <dgm:prSet/>
      <dgm:spPr/>
      <dgm:t>
        <a:bodyPr/>
        <a:lstStyle/>
        <a:p>
          <a:endParaRPr lang="ru-RU"/>
        </a:p>
      </dgm:t>
    </dgm:pt>
    <dgm:pt modelId="{D338D34E-39C0-4FA0-B7FC-3204A1E89130}" type="sibTrans" cxnId="{E6AFE061-1967-40E8-81BD-85C0B8BF7587}">
      <dgm:prSet/>
      <dgm:spPr/>
      <dgm:t>
        <a:bodyPr/>
        <a:lstStyle/>
        <a:p>
          <a:endParaRPr lang="ru-RU"/>
        </a:p>
      </dgm:t>
    </dgm:pt>
    <dgm:pt modelId="{F2D55107-60E2-4B6D-B451-AA1234A4B3F4}">
      <dgm:prSet/>
      <dgm:spPr/>
      <dgm:t>
        <a:bodyPr/>
        <a:lstStyle/>
        <a:p>
          <a:pPr rtl="0"/>
          <a:r>
            <a:rPr lang="ru-RU" smtClean="0"/>
            <a:t>✔ Аналитический склад ума</a:t>
          </a:r>
          <a:br>
            <a:rPr lang="ru-RU" smtClean="0"/>
          </a:br>
          <a:r>
            <a:rPr lang="ru-RU" smtClean="0"/>
            <a:t>✔ Умение видеть и решать проблему</a:t>
          </a:r>
          <a:br>
            <a:rPr lang="ru-RU" smtClean="0"/>
          </a:br>
          <a:r>
            <a:rPr lang="ru-RU" smtClean="0"/>
            <a:t>✔ Хорошая память</a:t>
          </a:r>
          <a:br>
            <a:rPr lang="ru-RU" smtClean="0"/>
          </a:br>
          <a:r>
            <a:rPr lang="ru-RU" smtClean="0"/>
            <a:t>✔ Обучаемость</a:t>
          </a:r>
          <a:br>
            <a:rPr lang="ru-RU" smtClean="0"/>
          </a:br>
          <a:r>
            <a:rPr lang="ru-RU" smtClean="0"/>
            <a:t>✔ Креативность </a:t>
          </a:r>
          <a:endParaRPr lang="ru-RU"/>
        </a:p>
      </dgm:t>
    </dgm:pt>
    <dgm:pt modelId="{E9338F64-FE16-467D-B00C-DE294F4404A3}" type="parTrans" cxnId="{CC85020F-90A1-4B1E-AB51-000D25573C12}">
      <dgm:prSet/>
      <dgm:spPr/>
      <dgm:t>
        <a:bodyPr/>
        <a:lstStyle/>
        <a:p>
          <a:endParaRPr lang="ru-RU"/>
        </a:p>
      </dgm:t>
    </dgm:pt>
    <dgm:pt modelId="{9F2BF9ED-043F-4E86-A14D-54B17A96DAC5}" type="sibTrans" cxnId="{CC85020F-90A1-4B1E-AB51-000D25573C12}">
      <dgm:prSet/>
      <dgm:spPr/>
      <dgm:t>
        <a:bodyPr/>
        <a:lstStyle/>
        <a:p>
          <a:endParaRPr lang="ru-RU"/>
        </a:p>
      </dgm:t>
    </dgm:pt>
    <dgm:pt modelId="{752CB771-F67E-4E01-8D5E-FC1A0D85DC34}">
      <dgm:prSet/>
      <dgm:spPr/>
      <dgm:t>
        <a:bodyPr/>
        <a:lstStyle/>
        <a:p>
          <a:pPr rtl="0"/>
          <a:r>
            <a:rPr lang="ru-RU" b="1" smtClean="0"/>
            <a:t>3. Волевые компетенции</a:t>
          </a:r>
          <a:r>
            <a:rPr lang="ru-RU" smtClean="0"/>
            <a:t> отвечают за достижение целей в работе. </a:t>
          </a:r>
          <a:endParaRPr lang="ru-RU"/>
        </a:p>
      </dgm:t>
    </dgm:pt>
    <dgm:pt modelId="{1CB01494-CBF1-4C9A-B33B-15386107F277}" type="parTrans" cxnId="{7B41C473-4E90-4A65-9008-7ACAD72DB6BC}">
      <dgm:prSet/>
      <dgm:spPr/>
      <dgm:t>
        <a:bodyPr/>
        <a:lstStyle/>
        <a:p>
          <a:endParaRPr lang="ru-RU"/>
        </a:p>
      </dgm:t>
    </dgm:pt>
    <dgm:pt modelId="{EB5F151E-0767-4ACA-B95D-B604DAE73C3B}" type="sibTrans" cxnId="{7B41C473-4E90-4A65-9008-7ACAD72DB6BC}">
      <dgm:prSet/>
      <dgm:spPr/>
      <dgm:t>
        <a:bodyPr/>
        <a:lstStyle/>
        <a:p>
          <a:endParaRPr lang="ru-RU"/>
        </a:p>
      </dgm:t>
    </dgm:pt>
    <dgm:pt modelId="{11874564-869D-45F2-89A0-875507096E56}">
      <dgm:prSet/>
      <dgm:spPr/>
      <dgm:t>
        <a:bodyPr/>
        <a:lstStyle/>
        <a:p>
          <a:pPr rtl="0"/>
          <a:r>
            <a:rPr lang="ru-RU" smtClean="0"/>
            <a:t>✔ Ориентированность на результат</a:t>
          </a:r>
          <a:br>
            <a:rPr lang="ru-RU" smtClean="0"/>
          </a:br>
          <a:r>
            <a:rPr lang="ru-RU" smtClean="0"/>
            <a:t>✔ Управление временем</a:t>
          </a:r>
          <a:br>
            <a:rPr lang="ru-RU" smtClean="0"/>
          </a:br>
          <a:r>
            <a:rPr lang="ru-RU" smtClean="0"/>
            <a:t>✔ Упорство</a:t>
          </a:r>
          <a:br>
            <a:rPr lang="ru-RU" smtClean="0"/>
          </a:br>
          <a:r>
            <a:rPr lang="ru-RU" smtClean="0"/>
            <a:t>✔ Стрессоустойчивость</a:t>
          </a:r>
          <a:br>
            <a:rPr lang="ru-RU" smtClean="0"/>
          </a:br>
          <a:r>
            <a:rPr lang="ru-RU" smtClean="0"/>
            <a:t>✔ Готовность выполнять рутинную работу </a:t>
          </a:r>
          <a:endParaRPr lang="ru-RU"/>
        </a:p>
      </dgm:t>
    </dgm:pt>
    <dgm:pt modelId="{28395614-CC61-43F7-92D5-53203334585F}" type="parTrans" cxnId="{48AB4983-BB22-4B9C-9E85-7E440C215810}">
      <dgm:prSet/>
      <dgm:spPr/>
      <dgm:t>
        <a:bodyPr/>
        <a:lstStyle/>
        <a:p>
          <a:endParaRPr lang="ru-RU"/>
        </a:p>
      </dgm:t>
    </dgm:pt>
    <dgm:pt modelId="{4DB57A13-9CAF-40D5-B9C4-42DC67F43EF2}" type="sibTrans" cxnId="{48AB4983-BB22-4B9C-9E85-7E440C215810}">
      <dgm:prSet/>
      <dgm:spPr/>
      <dgm:t>
        <a:bodyPr/>
        <a:lstStyle/>
        <a:p>
          <a:endParaRPr lang="ru-RU"/>
        </a:p>
      </dgm:t>
    </dgm:pt>
    <dgm:pt modelId="{E0DEF18D-4226-4561-99F7-BF8B23BD4CAB}">
      <dgm:prSet/>
      <dgm:spPr/>
      <dgm:t>
        <a:bodyPr/>
        <a:lstStyle/>
        <a:p>
          <a:pPr rtl="0"/>
          <a:r>
            <a:rPr lang="ru-RU" b="1" smtClean="0"/>
            <a:t>4. Лидерские компетенции</a:t>
          </a:r>
          <a:r>
            <a:rPr lang="ru-RU" smtClean="0"/>
            <a:t> отвечают за успешное использование ресурсов для достижения общих целей. </a:t>
          </a:r>
          <a:endParaRPr lang="ru-RU"/>
        </a:p>
      </dgm:t>
    </dgm:pt>
    <dgm:pt modelId="{358D777B-6CEE-436B-B729-EEB441DA15FB}" type="parTrans" cxnId="{A318677A-3680-4FCD-8858-CE0B9A08F0AC}">
      <dgm:prSet/>
      <dgm:spPr/>
      <dgm:t>
        <a:bodyPr/>
        <a:lstStyle/>
        <a:p>
          <a:endParaRPr lang="ru-RU"/>
        </a:p>
      </dgm:t>
    </dgm:pt>
    <dgm:pt modelId="{6520CDBB-BB9F-4330-8D63-C5C32B92259D}" type="sibTrans" cxnId="{A318677A-3680-4FCD-8858-CE0B9A08F0AC}">
      <dgm:prSet/>
      <dgm:spPr/>
      <dgm:t>
        <a:bodyPr/>
        <a:lstStyle/>
        <a:p>
          <a:endParaRPr lang="ru-RU"/>
        </a:p>
      </dgm:t>
    </dgm:pt>
    <dgm:pt modelId="{8E90117C-7324-4505-8FDC-19977D65EA71}">
      <dgm:prSet/>
      <dgm:spPr/>
      <dgm:t>
        <a:bodyPr/>
        <a:lstStyle/>
        <a:p>
          <a:pPr rtl="0"/>
          <a:r>
            <a:rPr lang="ru-RU" smtClean="0"/>
            <a:t>✔ Умение принимать решения</a:t>
          </a:r>
          <a:br>
            <a:rPr lang="ru-RU" smtClean="0"/>
          </a:br>
          <a:r>
            <a:rPr lang="ru-RU" smtClean="0"/>
            <a:t>✔ Ответственность</a:t>
          </a:r>
          <a:br>
            <a:rPr lang="ru-RU" smtClean="0"/>
          </a:br>
          <a:r>
            <a:rPr lang="ru-RU" smtClean="0"/>
            <a:t>✔ Умение сформировать команду</a:t>
          </a:r>
          <a:br>
            <a:rPr lang="ru-RU" smtClean="0"/>
          </a:br>
          <a:r>
            <a:rPr lang="ru-RU" smtClean="0"/>
            <a:t>✔ Наставничество</a:t>
          </a:r>
          <a:br>
            <a:rPr lang="ru-RU" smtClean="0"/>
          </a:br>
          <a:r>
            <a:rPr lang="ru-RU" smtClean="0"/>
            <a:t>✔ Умение разрешать конфликты </a:t>
          </a:r>
          <a:endParaRPr lang="ru-RU"/>
        </a:p>
      </dgm:t>
    </dgm:pt>
    <dgm:pt modelId="{E8B9EF7B-C08E-4DF9-B673-C6F56DCB696E}" type="parTrans" cxnId="{378A9C67-D793-4573-89C8-CE8C91D1FD72}">
      <dgm:prSet/>
      <dgm:spPr/>
      <dgm:t>
        <a:bodyPr/>
        <a:lstStyle/>
        <a:p>
          <a:endParaRPr lang="ru-RU"/>
        </a:p>
      </dgm:t>
    </dgm:pt>
    <dgm:pt modelId="{74AABCC6-7582-43CB-A09D-00CAD548281E}" type="sibTrans" cxnId="{378A9C67-D793-4573-89C8-CE8C91D1FD72}">
      <dgm:prSet/>
      <dgm:spPr/>
      <dgm:t>
        <a:bodyPr/>
        <a:lstStyle/>
        <a:p>
          <a:endParaRPr lang="ru-RU"/>
        </a:p>
      </dgm:t>
    </dgm:pt>
    <dgm:pt modelId="{E3EC0223-1ADD-4ADD-90FD-23CB592528E7}" type="pres">
      <dgm:prSet presAssocID="{35B83BA3-3019-4DB4-BB0C-5E9BDF4BFA2F}" presName="linear" presStyleCnt="0">
        <dgm:presLayoutVars>
          <dgm:animLvl val="lvl"/>
          <dgm:resizeHandles val="exact"/>
        </dgm:presLayoutVars>
      </dgm:prSet>
      <dgm:spPr/>
    </dgm:pt>
    <dgm:pt modelId="{4D816BCD-59A1-4779-A557-51CFACFE6C37}" type="pres">
      <dgm:prSet presAssocID="{5F48EC25-807B-4F1E-94A5-D1985E87352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377804-1C90-4E50-9C6A-C95BAE115EC8}" type="pres">
      <dgm:prSet presAssocID="{5F48EC25-807B-4F1E-94A5-D1985E87352F}" presName="childText" presStyleLbl="revTx" presStyleIdx="0" presStyleCnt="4">
        <dgm:presLayoutVars>
          <dgm:bulletEnabled val="1"/>
        </dgm:presLayoutVars>
      </dgm:prSet>
      <dgm:spPr/>
    </dgm:pt>
    <dgm:pt modelId="{BC53E3C3-D250-4946-AE45-B7788C005C06}" type="pres">
      <dgm:prSet presAssocID="{598D66FD-4A4D-4290-9876-EA6EFD0EC8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1140AE4-1F78-4B56-BB80-FE09877B90EC}" type="pres">
      <dgm:prSet presAssocID="{598D66FD-4A4D-4290-9876-EA6EFD0EC87C}" presName="childText" presStyleLbl="revTx" presStyleIdx="1" presStyleCnt="4">
        <dgm:presLayoutVars>
          <dgm:bulletEnabled val="1"/>
        </dgm:presLayoutVars>
      </dgm:prSet>
      <dgm:spPr/>
    </dgm:pt>
    <dgm:pt modelId="{77D2425E-8883-416A-AE97-D27179B87996}" type="pres">
      <dgm:prSet presAssocID="{752CB771-F67E-4E01-8D5E-FC1A0D85DC3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BA5E2FD-D98F-45C2-AE59-88A3B5091424}" type="pres">
      <dgm:prSet presAssocID="{752CB771-F67E-4E01-8D5E-FC1A0D85DC34}" presName="childText" presStyleLbl="revTx" presStyleIdx="2" presStyleCnt="4">
        <dgm:presLayoutVars>
          <dgm:bulletEnabled val="1"/>
        </dgm:presLayoutVars>
      </dgm:prSet>
      <dgm:spPr/>
    </dgm:pt>
    <dgm:pt modelId="{E2BF1907-EAB4-4A9E-9491-FDF3418A0AF1}" type="pres">
      <dgm:prSet presAssocID="{E0DEF18D-4226-4561-99F7-BF8B23BD4CA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BCA1EC8-E137-4D17-A9FD-A603494D4390}" type="pres">
      <dgm:prSet presAssocID="{E0DEF18D-4226-4561-99F7-BF8B23BD4CA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B7B6BDAC-EA11-4872-AD24-2D16D8FABD1A}" type="presOf" srcId="{598D66FD-4A4D-4290-9876-EA6EFD0EC87C}" destId="{BC53E3C3-D250-4946-AE45-B7788C005C06}" srcOrd="0" destOrd="0" presId="urn:microsoft.com/office/officeart/2005/8/layout/vList2"/>
    <dgm:cxn modelId="{1A1FE851-8B50-40A4-9F6F-C777273802B2}" type="presOf" srcId="{752CB771-F67E-4E01-8D5E-FC1A0D85DC34}" destId="{77D2425E-8883-416A-AE97-D27179B87996}" srcOrd="0" destOrd="0" presId="urn:microsoft.com/office/officeart/2005/8/layout/vList2"/>
    <dgm:cxn modelId="{48AB4983-BB22-4B9C-9E85-7E440C215810}" srcId="{752CB771-F67E-4E01-8D5E-FC1A0D85DC34}" destId="{11874564-869D-45F2-89A0-875507096E56}" srcOrd="0" destOrd="0" parTransId="{28395614-CC61-43F7-92D5-53203334585F}" sibTransId="{4DB57A13-9CAF-40D5-B9C4-42DC67F43EF2}"/>
    <dgm:cxn modelId="{A539FD11-742E-4013-AF95-39F89B72A3A1}" type="presOf" srcId="{E0DEF18D-4226-4561-99F7-BF8B23BD4CAB}" destId="{E2BF1907-EAB4-4A9E-9491-FDF3418A0AF1}" srcOrd="0" destOrd="0" presId="urn:microsoft.com/office/officeart/2005/8/layout/vList2"/>
    <dgm:cxn modelId="{8B5D3B36-80B5-4C95-8DB0-8D2865DAD9E9}" srcId="{5F48EC25-807B-4F1E-94A5-D1985E87352F}" destId="{8FAABEBA-5BBF-4662-9551-3411065A895F}" srcOrd="0" destOrd="0" parTransId="{E8135AD7-01A3-4F9E-A47F-38F50DA1D355}" sibTransId="{04541A90-D315-42A8-8013-4BB67A920759}"/>
    <dgm:cxn modelId="{E6AFE061-1967-40E8-81BD-85C0B8BF7587}" srcId="{35B83BA3-3019-4DB4-BB0C-5E9BDF4BFA2F}" destId="{598D66FD-4A4D-4290-9876-EA6EFD0EC87C}" srcOrd="1" destOrd="0" parTransId="{6503DABA-B700-43C0-88DA-27954E9C586F}" sibTransId="{D338D34E-39C0-4FA0-B7FC-3204A1E89130}"/>
    <dgm:cxn modelId="{55A7CB58-FF02-4CA7-859B-F14C94523D2E}" srcId="{35B83BA3-3019-4DB4-BB0C-5E9BDF4BFA2F}" destId="{5F48EC25-807B-4F1E-94A5-D1985E87352F}" srcOrd="0" destOrd="0" parTransId="{7B2CD1B8-B171-4F98-A329-43239FC26FFB}" sibTransId="{5C86E874-DD03-4BE5-A041-81722A808941}"/>
    <dgm:cxn modelId="{A4B0EE43-1584-46D9-8388-20AFF4767850}" type="presOf" srcId="{35B83BA3-3019-4DB4-BB0C-5E9BDF4BFA2F}" destId="{E3EC0223-1ADD-4ADD-90FD-23CB592528E7}" srcOrd="0" destOrd="0" presId="urn:microsoft.com/office/officeart/2005/8/layout/vList2"/>
    <dgm:cxn modelId="{D95A7274-C762-4B6A-9C7B-4FF68EA97FF0}" type="presOf" srcId="{8FAABEBA-5BBF-4662-9551-3411065A895F}" destId="{C8377804-1C90-4E50-9C6A-C95BAE115EC8}" srcOrd="0" destOrd="0" presId="urn:microsoft.com/office/officeart/2005/8/layout/vList2"/>
    <dgm:cxn modelId="{537256E5-CC01-4451-AF2C-D33A80F79169}" type="presOf" srcId="{11874564-869D-45F2-89A0-875507096E56}" destId="{3BA5E2FD-D98F-45C2-AE59-88A3B5091424}" srcOrd="0" destOrd="0" presId="urn:microsoft.com/office/officeart/2005/8/layout/vList2"/>
    <dgm:cxn modelId="{CF786445-9C94-4F53-891C-8D61CBE59DDA}" type="presOf" srcId="{8E90117C-7324-4505-8FDC-19977D65EA71}" destId="{9BCA1EC8-E137-4D17-A9FD-A603494D4390}" srcOrd="0" destOrd="0" presId="urn:microsoft.com/office/officeart/2005/8/layout/vList2"/>
    <dgm:cxn modelId="{CC85020F-90A1-4B1E-AB51-000D25573C12}" srcId="{598D66FD-4A4D-4290-9876-EA6EFD0EC87C}" destId="{F2D55107-60E2-4B6D-B451-AA1234A4B3F4}" srcOrd="0" destOrd="0" parTransId="{E9338F64-FE16-467D-B00C-DE294F4404A3}" sibTransId="{9F2BF9ED-043F-4E86-A14D-54B17A96DAC5}"/>
    <dgm:cxn modelId="{7B41C473-4E90-4A65-9008-7ACAD72DB6BC}" srcId="{35B83BA3-3019-4DB4-BB0C-5E9BDF4BFA2F}" destId="{752CB771-F67E-4E01-8D5E-FC1A0D85DC34}" srcOrd="2" destOrd="0" parTransId="{1CB01494-CBF1-4C9A-B33B-15386107F277}" sibTransId="{EB5F151E-0767-4ACA-B95D-B604DAE73C3B}"/>
    <dgm:cxn modelId="{378A9C67-D793-4573-89C8-CE8C91D1FD72}" srcId="{E0DEF18D-4226-4561-99F7-BF8B23BD4CAB}" destId="{8E90117C-7324-4505-8FDC-19977D65EA71}" srcOrd="0" destOrd="0" parTransId="{E8B9EF7B-C08E-4DF9-B673-C6F56DCB696E}" sibTransId="{74AABCC6-7582-43CB-A09D-00CAD548281E}"/>
    <dgm:cxn modelId="{585E2051-422C-408A-B917-DABE1062A145}" type="presOf" srcId="{F2D55107-60E2-4B6D-B451-AA1234A4B3F4}" destId="{D1140AE4-1F78-4B56-BB80-FE09877B90EC}" srcOrd="0" destOrd="0" presId="urn:microsoft.com/office/officeart/2005/8/layout/vList2"/>
    <dgm:cxn modelId="{A623F34F-225A-4E54-9622-A7EA02575F29}" type="presOf" srcId="{5F48EC25-807B-4F1E-94A5-D1985E87352F}" destId="{4D816BCD-59A1-4779-A557-51CFACFE6C37}" srcOrd="0" destOrd="0" presId="urn:microsoft.com/office/officeart/2005/8/layout/vList2"/>
    <dgm:cxn modelId="{A318677A-3680-4FCD-8858-CE0B9A08F0AC}" srcId="{35B83BA3-3019-4DB4-BB0C-5E9BDF4BFA2F}" destId="{E0DEF18D-4226-4561-99F7-BF8B23BD4CAB}" srcOrd="3" destOrd="0" parTransId="{358D777B-6CEE-436B-B729-EEB441DA15FB}" sibTransId="{6520CDBB-BB9F-4330-8D63-C5C32B92259D}"/>
    <dgm:cxn modelId="{D6C923A7-1E47-4E32-A28B-5D5DDCF5F206}" type="presParOf" srcId="{E3EC0223-1ADD-4ADD-90FD-23CB592528E7}" destId="{4D816BCD-59A1-4779-A557-51CFACFE6C37}" srcOrd="0" destOrd="0" presId="urn:microsoft.com/office/officeart/2005/8/layout/vList2"/>
    <dgm:cxn modelId="{72EBB5EC-8845-4DF4-911E-06DB00F248E9}" type="presParOf" srcId="{E3EC0223-1ADD-4ADD-90FD-23CB592528E7}" destId="{C8377804-1C90-4E50-9C6A-C95BAE115EC8}" srcOrd="1" destOrd="0" presId="urn:microsoft.com/office/officeart/2005/8/layout/vList2"/>
    <dgm:cxn modelId="{5156CE7E-E775-489B-ADBB-7DE1C602004E}" type="presParOf" srcId="{E3EC0223-1ADD-4ADD-90FD-23CB592528E7}" destId="{BC53E3C3-D250-4946-AE45-B7788C005C06}" srcOrd="2" destOrd="0" presId="urn:microsoft.com/office/officeart/2005/8/layout/vList2"/>
    <dgm:cxn modelId="{1FF00481-78B4-4C2F-A371-25403B383E5C}" type="presParOf" srcId="{E3EC0223-1ADD-4ADD-90FD-23CB592528E7}" destId="{D1140AE4-1F78-4B56-BB80-FE09877B90EC}" srcOrd="3" destOrd="0" presId="urn:microsoft.com/office/officeart/2005/8/layout/vList2"/>
    <dgm:cxn modelId="{3DAC8216-A7B0-40FF-A365-064327E80813}" type="presParOf" srcId="{E3EC0223-1ADD-4ADD-90FD-23CB592528E7}" destId="{77D2425E-8883-416A-AE97-D27179B87996}" srcOrd="4" destOrd="0" presId="urn:microsoft.com/office/officeart/2005/8/layout/vList2"/>
    <dgm:cxn modelId="{D3EEB887-CD18-4BB3-876D-E35AB83C5C20}" type="presParOf" srcId="{E3EC0223-1ADD-4ADD-90FD-23CB592528E7}" destId="{3BA5E2FD-D98F-45C2-AE59-88A3B5091424}" srcOrd="5" destOrd="0" presId="urn:microsoft.com/office/officeart/2005/8/layout/vList2"/>
    <dgm:cxn modelId="{F9FF2E0C-1E38-4CE0-84DD-EFB8A2B3EA90}" type="presParOf" srcId="{E3EC0223-1ADD-4ADD-90FD-23CB592528E7}" destId="{E2BF1907-EAB4-4A9E-9491-FDF3418A0AF1}" srcOrd="6" destOrd="0" presId="urn:microsoft.com/office/officeart/2005/8/layout/vList2"/>
    <dgm:cxn modelId="{67A41807-0E85-44EE-B23C-85B206FFCFAC}" type="presParOf" srcId="{E3EC0223-1ADD-4ADD-90FD-23CB592528E7}" destId="{9BCA1EC8-E137-4D17-A9FD-A603494D439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840B6F-2570-42CF-8306-A5BBB92487DB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DFAD726-75B9-441D-BE42-6873D4EBA369}">
      <dgm:prSet/>
      <dgm:spPr/>
      <dgm:t>
        <a:bodyPr/>
        <a:lstStyle/>
        <a:p>
          <a:pPr rtl="0"/>
          <a:r>
            <a:rPr lang="ru-RU" dirty="0" smtClean="0"/>
            <a:t>- Работа с информацией</a:t>
          </a:r>
          <a:endParaRPr lang="ru-RU" dirty="0"/>
        </a:p>
      </dgm:t>
    </dgm:pt>
    <dgm:pt modelId="{CC365386-2161-4800-BD99-377084DFA428}" type="parTrans" cxnId="{FD2C5982-A383-4375-9915-0F5C9058C007}">
      <dgm:prSet/>
      <dgm:spPr/>
      <dgm:t>
        <a:bodyPr/>
        <a:lstStyle/>
        <a:p>
          <a:endParaRPr lang="ru-RU"/>
        </a:p>
      </dgm:t>
    </dgm:pt>
    <dgm:pt modelId="{5D12693C-3C7F-4C39-8B6C-70C965C2B840}" type="sibTrans" cxnId="{FD2C5982-A383-4375-9915-0F5C9058C007}">
      <dgm:prSet/>
      <dgm:spPr/>
      <dgm:t>
        <a:bodyPr/>
        <a:lstStyle/>
        <a:p>
          <a:endParaRPr lang="ru-RU"/>
        </a:p>
      </dgm:t>
    </dgm:pt>
    <dgm:pt modelId="{55F27901-8229-4CC2-95C3-BB32E81887F6}">
      <dgm:prSet/>
      <dgm:spPr/>
      <dgm:t>
        <a:bodyPr/>
        <a:lstStyle/>
        <a:p>
          <a:pPr rtl="0"/>
          <a:r>
            <a:rPr lang="ru-RU" dirty="0" smtClean="0"/>
            <a:t>-  Управление вниманием</a:t>
          </a:r>
          <a:endParaRPr lang="ru-RU" dirty="0"/>
        </a:p>
      </dgm:t>
    </dgm:pt>
    <dgm:pt modelId="{4E682302-D521-4A91-9A5F-703AF502C729}" type="parTrans" cxnId="{7CBC8D2D-34B9-409D-9815-6450BCC1B2CF}">
      <dgm:prSet/>
      <dgm:spPr/>
      <dgm:t>
        <a:bodyPr/>
        <a:lstStyle/>
        <a:p>
          <a:endParaRPr lang="ru-RU"/>
        </a:p>
      </dgm:t>
    </dgm:pt>
    <dgm:pt modelId="{8684EB52-C2FD-4C00-B338-CB7AC8D943B2}" type="sibTrans" cxnId="{7CBC8D2D-34B9-409D-9815-6450BCC1B2CF}">
      <dgm:prSet/>
      <dgm:spPr/>
      <dgm:t>
        <a:bodyPr/>
        <a:lstStyle/>
        <a:p>
          <a:endParaRPr lang="ru-RU"/>
        </a:p>
      </dgm:t>
    </dgm:pt>
    <dgm:pt modelId="{91D43BCE-671D-4C45-B673-C9B842842CBB}">
      <dgm:prSet/>
      <dgm:spPr/>
      <dgm:t>
        <a:bodyPr/>
        <a:lstStyle/>
        <a:p>
          <a:pPr rtl="0"/>
          <a:r>
            <a:rPr lang="ru-RU" smtClean="0"/>
            <a:t>- Проектная деятельность</a:t>
          </a:r>
          <a:endParaRPr lang="ru-RU"/>
        </a:p>
      </dgm:t>
    </dgm:pt>
    <dgm:pt modelId="{56FF83AC-13F1-4958-AFE0-C10A396A7B71}" type="parTrans" cxnId="{122F5163-FB80-40B6-9E2E-6DBB6B60D164}">
      <dgm:prSet/>
      <dgm:spPr/>
      <dgm:t>
        <a:bodyPr/>
        <a:lstStyle/>
        <a:p>
          <a:endParaRPr lang="ru-RU"/>
        </a:p>
      </dgm:t>
    </dgm:pt>
    <dgm:pt modelId="{AF461896-2593-469B-A297-805A1DA5E585}" type="sibTrans" cxnId="{122F5163-FB80-40B6-9E2E-6DBB6B60D164}">
      <dgm:prSet/>
      <dgm:spPr/>
      <dgm:t>
        <a:bodyPr/>
        <a:lstStyle/>
        <a:p>
          <a:endParaRPr lang="ru-RU"/>
        </a:p>
      </dgm:t>
    </dgm:pt>
    <dgm:pt modelId="{3FD6984F-6827-4197-A0CE-3B2A2DA62EAE}">
      <dgm:prSet/>
      <dgm:spPr/>
      <dgm:t>
        <a:bodyPr/>
        <a:lstStyle/>
        <a:p>
          <a:pPr rtl="0"/>
          <a:r>
            <a:rPr lang="ru-RU" smtClean="0"/>
            <a:t>- Выработка и принятие решений</a:t>
          </a:r>
          <a:endParaRPr lang="ru-RU"/>
        </a:p>
      </dgm:t>
    </dgm:pt>
    <dgm:pt modelId="{CE5F0AD6-346B-4A8E-99F4-F0005E4BA6D7}" type="parTrans" cxnId="{C6790AE6-7485-4F12-A1F9-6345AA9CDF5F}">
      <dgm:prSet/>
      <dgm:spPr/>
      <dgm:t>
        <a:bodyPr/>
        <a:lstStyle/>
        <a:p>
          <a:endParaRPr lang="ru-RU"/>
        </a:p>
      </dgm:t>
    </dgm:pt>
    <dgm:pt modelId="{B5D1C4AA-8189-4898-A0A8-9CBFD659004D}" type="sibTrans" cxnId="{C6790AE6-7485-4F12-A1F9-6345AA9CDF5F}">
      <dgm:prSet/>
      <dgm:spPr/>
      <dgm:t>
        <a:bodyPr/>
        <a:lstStyle/>
        <a:p>
          <a:endParaRPr lang="ru-RU"/>
        </a:p>
      </dgm:t>
    </dgm:pt>
    <dgm:pt modelId="{132BDB81-452C-4A26-8516-6D1AFE489D67}">
      <dgm:prSet/>
      <dgm:spPr/>
      <dgm:t>
        <a:bodyPr/>
        <a:lstStyle/>
        <a:p>
          <a:pPr rtl="0"/>
          <a:r>
            <a:rPr lang="ru-RU" smtClean="0"/>
            <a:t>- Развитие критического мышления</a:t>
          </a:r>
          <a:endParaRPr lang="ru-RU"/>
        </a:p>
      </dgm:t>
    </dgm:pt>
    <dgm:pt modelId="{D1795E15-14BB-416C-9721-7420329C770F}" type="parTrans" cxnId="{FC984006-229D-4F5A-B3D5-E69E73029672}">
      <dgm:prSet/>
      <dgm:spPr/>
      <dgm:t>
        <a:bodyPr/>
        <a:lstStyle/>
        <a:p>
          <a:endParaRPr lang="ru-RU"/>
        </a:p>
      </dgm:t>
    </dgm:pt>
    <dgm:pt modelId="{0A584AFE-F1DD-44F7-8BBF-46716BDEB39F}" type="sibTrans" cxnId="{FC984006-229D-4F5A-B3D5-E69E73029672}">
      <dgm:prSet/>
      <dgm:spPr/>
      <dgm:t>
        <a:bodyPr/>
        <a:lstStyle/>
        <a:p>
          <a:endParaRPr lang="ru-RU"/>
        </a:p>
      </dgm:t>
    </dgm:pt>
    <dgm:pt modelId="{1E18B01A-2F63-4C43-87EE-199DB0D240EE}">
      <dgm:prSet/>
      <dgm:spPr/>
      <dgm:t>
        <a:bodyPr/>
        <a:lstStyle/>
        <a:p>
          <a:pPr rtl="0"/>
          <a:r>
            <a:rPr lang="ru-RU" smtClean="0"/>
            <a:t>- Навыки управления собственным развитием</a:t>
          </a:r>
          <a:endParaRPr lang="ru-RU"/>
        </a:p>
      </dgm:t>
    </dgm:pt>
    <dgm:pt modelId="{A4CC948E-120C-4DDE-9911-5A241A267172}" type="parTrans" cxnId="{3D333B04-8C69-4C01-B8A6-7F46D26E40A6}">
      <dgm:prSet/>
      <dgm:spPr/>
      <dgm:t>
        <a:bodyPr/>
        <a:lstStyle/>
        <a:p>
          <a:endParaRPr lang="ru-RU"/>
        </a:p>
      </dgm:t>
    </dgm:pt>
    <dgm:pt modelId="{03D4810D-C540-407B-A550-53F487A33C85}" type="sibTrans" cxnId="{3D333B04-8C69-4C01-B8A6-7F46D26E40A6}">
      <dgm:prSet/>
      <dgm:spPr/>
      <dgm:t>
        <a:bodyPr/>
        <a:lstStyle/>
        <a:p>
          <a:endParaRPr lang="ru-RU"/>
        </a:p>
      </dgm:t>
    </dgm:pt>
    <dgm:pt modelId="{108D04EE-83B0-4556-AEBF-B9446726B278}">
      <dgm:prSet/>
      <dgm:spPr/>
      <dgm:t>
        <a:bodyPr/>
        <a:lstStyle/>
        <a:p>
          <a:pPr rtl="0"/>
          <a:r>
            <a:rPr lang="ru-RU" smtClean="0"/>
            <a:t>- Работа с информацией</a:t>
          </a:r>
          <a:endParaRPr lang="ru-RU"/>
        </a:p>
      </dgm:t>
    </dgm:pt>
    <dgm:pt modelId="{0C273768-C8BC-4B85-B663-32382E04E1E9}" type="parTrans" cxnId="{DF321CC0-EC21-4333-AD86-4FAB7CEA10DA}">
      <dgm:prSet/>
      <dgm:spPr/>
      <dgm:t>
        <a:bodyPr/>
        <a:lstStyle/>
        <a:p>
          <a:endParaRPr lang="ru-RU"/>
        </a:p>
      </dgm:t>
    </dgm:pt>
    <dgm:pt modelId="{68FC8919-B35E-49CB-A867-60ADCC42F4B1}" type="sibTrans" cxnId="{DF321CC0-EC21-4333-AD86-4FAB7CEA10DA}">
      <dgm:prSet/>
      <dgm:spPr/>
      <dgm:t>
        <a:bodyPr/>
        <a:lstStyle/>
        <a:p>
          <a:endParaRPr lang="ru-RU"/>
        </a:p>
      </dgm:t>
    </dgm:pt>
    <dgm:pt modelId="{CE486236-2316-4942-927D-220C74C7E43C}">
      <dgm:prSet/>
      <dgm:spPr/>
      <dgm:t>
        <a:bodyPr/>
        <a:lstStyle/>
        <a:p>
          <a:pPr rtl="0"/>
          <a:r>
            <a:rPr lang="ru-RU" dirty="0" smtClean="0"/>
            <a:t>- Выработка и принятие решений</a:t>
          </a:r>
          <a:endParaRPr lang="ru-RU" dirty="0"/>
        </a:p>
      </dgm:t>
    </dgm:pt>
    <dgm:pt modelId="{F5EBC45D-8C08-4FD5-9726-426439ECDA6F}" type="parTrans" cxnId="{53685D1A-664C-45FF-8CEA-3C562CF59CC1}">
      <dgm:prSet/>
      <dgm:spPr/>
      <dgm:t>
        <a:bodyPr/>
        <a:lstStyle/>
        <a:p>
          <a:endParaRPr lang="ru-RU"/>
        </a:p>
      </dgm:t>
    </dgm:pt>
    <dgm:pt modelId="{DCE26735-9E8D-4B11-A098-F878D49EA923}" type="sibTrans" cxnId="{53685D1A-664C-45FF-8CEA-3C562CF59CC1}">
      <dgm:prSet/>
      <dgm:spPr/>
      <dgm:t>
        <a:bodyPr/>
        <a:lstStyle/>
        <a:p>
          <a:endParaRPr lang="ru-RU"/>
        </a:p>
      </dgm:t>
    </dgm:pt>
    <dgm:pt modelId="{B85F2F81-0C6C-478B-8462-4B51808708C3}">
      <dgm:prSet/>
      <dgm:spPr/>
      <dgm:t>
        <a:bodyPr/>
        <a:lstStyle/>
        <a:p>
          <a:pPr rtl="0"/>
          <a:r>
            <a:rPr lang="ru-RU" dirty="0" smtClean="0"/>
            <a:t>Навыки сохранения ресурсного состояния</a:t>
          </a:r>
          <a:endParaRPr lang="ru-RU" dirty="0"/>
        </a:p>
      </dgm:t>
    </dgm:pt>
    <dgm:pt modelId="{4BC2B642-F959-45C5-B461-D24587909C6B}" type="parTrans" cxnId="{FF33CB1E-1285-44C4-A4D7-751E47204632}">
      <dgm:prSet/>
      <dgm:spPr/>
      <dgm:t>
        <a:bodyPr/>
        <a:lstStyle/>
        <a:p>
          <a:endParaRPr lang="ru-RU"/>
        </a:p>
      </dgm:t>
    </dgm:pt>
    <dgm:pt modelId="{9C4C70F3-1329-4837-A604-FF109ABD19C2}" type="sibTrans" cxnId="{FF33CB1E-1285-44C4-A4D7-751E47204632}">
      <dgm:prSet/>
      <dgm:spPr/>
      <dgm:t>
        <a:bodyPr/>
        <a:lstStyle/>
        <a:p>
          <a:endParaRPr lang="ru-RU"/>
        </a:p>
      </dgm:t>
    </dgm:pt>
    <dgm:pt modelId="{CA2EA77B-BC35-4350-9E27-68B2742E38FB}">
      <dgm:prSet/>
      <dgm:spPr/>
      <dgm:t>
        <a:bodyPr/>
        <a:lstStyle/>
        <a:p>
          <a:pPr rtl="0"/>
          <a:r>
            <a:rPr lang="ru-RU" dirty="0" smtClean="0"/>
            <a:t>Стресс-менеджмент и навыки самоорганизации</a:t>
          </a:r>
          <a:endParaRPr lang="ru-RU" dirty="0"/>
        </a:p>
      </dgm:t>
    </dgm:pt>
    <dgm:pt modelId="{82A7B15E-2745-430A-A9C3-157D16DBB007}" type="parTrans" cxnId="{E65131D3-2FF9-4124-95DB-0DB9E8DCD71E}">
      <dgm:prSet/>
      <dgm:spPr/>
      <dgm:t>
        <a:bodyPr/>
        <a:lstStyle/>
        <a:p>
          <a:endParaRPr lang="ru-RU"/>
        </a:p>
      </dgm:t>
    </dgm:pt>
    <dgm:pt modelId="{9F78B988-E825-493E-9D62-4B446DB790FE}" type="sibTrans" cxnId="{E65131D3-2FF9-4124-95DB-0DB9E8DCD71E}">
      <dgm:prSet/>
      <dgm:spPr/>
      <dgm:t>
        <a:bodyPr/>
        <a:lstStyle/>
        <a:p>
          <a:endParaRPr lang="ru-RU"/>
        </a:p>
      </dgm:t>
    </dgm:pt>
    <dgm:pt modelId="{6518193B-4E5A-4AC2-8000-2821A36D4A49}">
      <dgm:prSet/>
      <dgm:spPr/>
      <dgm:t>
        <a:bodyPr/>
        <a:lstStyle/>
        <a:p>
          <a:pPr rtl="0"/>
          <a:r>
            <a:rPr lang="ru-RU" dirty="0" smtClean="0"/>
            <a:t>Межличностное понимание и взаимодействие</a:t>
          </a:r>
          <a:endParaRPr lang="ru-RU" dirty="0"/>
        </a:p>
      </dgm:t>
    </dgm:pt>
    <dgm:pt modelId="{B062A463-B80D-4BFC-96E2-C4B2D2E75424}" type="parTrans" cxnId="{F5C9E553-C921-41EF-B972-714D5D27EC77}">
      <dgm:prSet/>
      <dgm:spPr/>
      <dgm:t>
        <a:bodyPr/>
        <a:lstStyle/>
        <a:p>
          <a:endParaRPr lang="ru-RU"/>
        </a:p>
      </dgm:t>
    </dgm:pt>
    <dgm:pt modelId="{F233F9B4-77D1-43D7-92FD-4E9ED2C6883F}" type="sibTrans" cxnId="{F5C9E553-C921-41EF-B972-714D5D27EC77}">
      <dgm:prSet/>
      <dgm:spPr/>
      <dgm:t>
        <a:bodyPr/>
        <a:lstStyle/>
        <a:p>
          <a:endParaRPr lang="ru-RU"/>
        </a:p>
      </dgm:t>
    </dgm:pt>
    <dgm:pt modelId="{C907BDAC-FC98-47D5-B84B-F5798F303B57}">
      <dgm:prSet/>
      <dgm:spPr/>
      <dgm:t>
        <a:bodyPr/>
        <a:lstStyle/>
        <a:p>
          <a:pPr rtl="0"/>
          <a:r>
            <a:rPr lang="ru-RU" dirty="0" smtClean="0"/>
            <a:t> Командная работа и сотрудничество</a:t>
          </a:r>
          <a:endParaRPr lang="ru-RU" dirty="0"/>
        </a:p>
      </dgm:t>
    </dgm:pt>
    <dgm:pt modelId="{20836A86-17B7-4C6B-BBCB-8B510C7D66BC}" type="parTrans" cxnId="{592A68E4-BE13-4DE6-A5A5-122E252016C6}">
      <dgm:prSet/>
      <dgm:spPr/>
      <dgm:t>
        <a:bodyPr/>
        <a:lstStyle/>
        <a:p>
          <a:endParaRPr lang="ru-RU"/>
        </a:p>
      </dgm:t>
    </dgm:pt>
    <dgm:pt modelId="{2956F248-7B21-40BA-8B5D-A49A1C207D94}" type="sibTrans" cxnId="{592A68E4-BE13-4DE6-A5A5-122E252016C6}">
      <dgm:prSet/>
      <dgm:spPr/>
      <dgm:t>
        <a:bodyPr/>
        <a:lstStyle/>
        <a:p>
          <a:endParaRPr lang="ru-RU"/>
        </a:p>
      </dgm:t>
    </dgm:pt>
    <dgm:pt modelId="{D7222D31-0E8A-433D-BCD9-4D566BC6667C}">
      <dgm:prSet/>
      <dgm:spPr/>
      <dgm:t>
        <a:bodyPr/>
        <a:lstStyle/>
        <a:p>
          <a:pPr rtl="0"/>
          <a:r>
            <a:rPr lang="ru-RU" dirty="0" smtClean="0"/>
            <a:t>Лидерство и управление</a:t>
          </a:r>
          <a:endParaRPr lang="ru-RU" dirty="0"/>
        </a:p>
      </dgm:t>
    </dgm:pt>
    <dgm:pt modelId="{0A728DC8-72BC-45FB-A9E3-273E2AB419BD}" type="parTrans" cxnId="{73E0D288-DF90-44F2-80EA-87106F7E8DD8}">
      <dgm:prSet/>
      <dgm:spPr/>
      <dgm:t>
        <a:bodyPr/>
        <a:lstStyle/>
        <a:p>
          <a:endParaRPr lang="ru-RU"/>
        </a:p>
      </dgm:t>
    </dgm:pt>
    <dgm:pt modelId="{31CC6DD7-D8CE-48B3-B9C4-14F7EAC9B199}" type="sibTrans" cxnId="{73E0D288-DF90-44F2-80EA-87106F7E8DD8}">
      <dgm:prSet/>
      <dgm:spPr/>
      <dgm:t>
        <a:bodyPr/>
        <a:lstStyle/>
        <a:p>
          <a:endParaRPr lang="ru-RU"/>
        </a:p>
      </dgm:t>
    </dgm:pt>
    <dgm:pt modelId="{45F73053-41F1-4209-A30F-D15A6E127D71}">
      <dgm:prSet/>
      <dgm:spPr/>
      <dgm:t>
        <a:bodyPr/>
        <a:lstStyle/>
        <a:p>
          <a:pPr rtl="0"/>
          <a:r>
            <a:rPr lang="ru-RU" dirty="0" smtClean="0"/>
            <a:t>Эффективная </a:t>
          </a:r>
          <a:r>
            <a:rPr lang="ru-RU" dirty="0" err="1" smtClean="0"/>
            <a:t>самопрезентация</a:t>
          </a:r>
          <a:r>
            <a:rPr lang="ru-RU" dirty="0" smtClean="0"/>
            <a:t>, презентационные навыки</a:t>
          </a:r>
          <a:endParaRPr lang="ru-RU" dirty="0"/>
        </a:p>
      </dgm:t>
    </dgm:pt>
    <dgm:pt modelId="{57EFF956-087A-4A09-A04D-59D4672DF871}" type="parTrans" cxnId="{542E0336-8F4C-464E-AC3A-FCD29CFBF270}">
      <dgm:prSet/>
      <dgm:spPr/>
      <dgm:t>
        <a:bodyPr/>
        <a:lstStyle/>
        <a:p>
          <a:endParaRPr lang="ru-RU"/>
        </a:p>
      </dgm:t>
    </dgm:pt>
    <dgm:pt modelId="{A80A3E3E-D5DC-45F7-A77A-96406F319216}" type="sibTrans" cxnId="{542E0336-8F4C-464E-AC3A-FCD29CFBF270}">
      <dgm:prSet/>
      <dgm:spPr/>
      <dgm:t>
        <a:bodyPr/>
        <a:lstStyle/>
        <a:p>
          <a:endParaRPr lang="ru-RU"/>
        </a:p>
      </dgm:t>
    </dgm:pt>
    <dgm:pt modelId="{28A00B98-A366-4CDD-9D9A-0BEA74F0D037}">
      <dgm:prSet/>
      <dgm:spPr/>
      <dgm:t>
        <a:bodyPr/>
        <a:lstStyle/>
        <a:p>
          <a:pPr rtl="0"/>
          <a:r>
            <a:rPr lang="ru-RU" dirty="0" err="1" smtClean="0"/>
            <a:t>Networking</a:t>
          </a:r>
          <a:endParaRPr lang="ru-RU" dirty="0"/>
        </a:p>
      </dgm:t>
    </dgm:pt>
    <dgm:pt modelId="{D6278F61-075B-4E9F-B370-A82FDBEB409F}" type="parTrans" cxnId="{0DA3481B-59DB-4DA1-AFF5-2B03BB8762AF}">
      <dgm:prSet/>
      <dgm:spPr/>
      <dgm:t>
        <a:bodyPr/>
        <a:lstStyle/>
        <a:p>
          <a:endParaRPr lang="ru-RU"/>
        </a:p>
      </dgm:t>
    </dgm:pt>
    <dgm:pt modelId="{6BD3FF26-1BB6-40F9-92D8-CFCA54A452CC}" type="sibTrans" cxnId="{0DA3481B-59DB-4DA1-AFF5-2B03BB8762AF}">
      <dgm:prSet/>
      <dgm:spPr/>
      <dgm:t>
        <a:bodyPr/>
        <a:lstStyle/>
        <a:p>
          <a:endParaRPr lang="ru-RU"/>
        </a:p>
      </dgm:t>
    </dgm:pt>
    <dgm:pt modelId="{1C639E4B-FE01-4687-BC73-D561821C6C97}">
      <dgm:prSet/>
      <dgm:spPr/>
      <dgm:t>
        <a:bodyPr/>
        <a:lstStyle/>
        <a:p>
          <a:pPr rtl="0"/>
          <a:r>
            <a:rPr lang="ru-RU" dirty="0" smtClean="0"/>
            <a:t>Убеждение и аргументация</a:t>
          </a:r>
          <a:endParaRPr lang="ru-RU" dirty="0"/>
        </a:p>
      </dgm:t>
    </dgm:pt>
    <dgm:pt modelId="{3F69D2E2-F55B-4BC6-8EC7-0702F582CABE}" type="parTrans" cxnId="{ABBAC978-B445-4E34-B3E5-5773C53D330F}">
      <dgm:prSet/>
      <dgm:spPr/>
      <dgm:t>
        <a:bodyPr/>
        <a:lstStyle/>
        <a:p>
          <a:endParaRPr lang="ru-RU"/>
        </a:p>
      </dgm:t>
    </dgm:pt>
    <dgm:pt modelId="{F7E70F6A-4E97-4FBA-AC58-CEFACA255EB9}" type="sibTrans" cxnId="{ABBAC978-B445-4E34-B3E5-5773C53D330F}">
      <dgm:prSet/>
      <dgm:spPr/>
      <dgm:t>
        <a:bodyPr/>
        <a:lstStyle/>
        <a:p>
          <a:endParaRPr lang="ru-RU"/>
        </a:p>
      </dgm:t>
    </dgm:pt>
    <dgm:pt modelId="{9F01D3BF-BE75-45E8-B12E-D5F7C04A0C66}">
      <dgm:prSet/>
      <dgm:spPr/>
      <dgm:t>
        <a:bodyPr/>
        <a:lstStyle/>
        <a:p>
          <a:pPr rtl="0"/>
          <a:r>
            <a:rPr lang="ru-RU" dirty="0" smtClean="0"/>
            <a:t> Эффективное резюме</a:t>
          </a:r>
          <a:endParaRPr lang="ru-RU" dirty="0"/>
        </a:p>
      </dgm:t>
    </dgm:pt>
    <dgm:pt modelId="{293E0568-02DE-4C00-AA0E-2E57AE39BB74}" type="parTrans" cxnId="{F980E15D-6943-457F-9BA5-C0CF2AABD331}">
      <dgm:prSet/>
      <dgm:spPr/>
      <dgm:t>
        <a:bodyPr/>
        <a:lstStyle/>
        <a:p>
          <a:endParaRPr lang="ru-RU"/>
        </a:p>
      </dgm:t>
    </dgm:pt>
    <dgm:pt modelId="{D328AE2A-C334-4B6A-96F5-B35DBF4B35DD}" type="sibTrans" cxnId="{F980E15D-6943-457F-9BA5-C0CF2AABD331}">
      <dgm:prSet/>
      <dgm:spPr/>
      <dgm:t>
        <a:bodyPr/>
        <a:lstStyle/>
        <a:p>
          <a:endParaRPr lang="ru-RU"/>
        </a:p>
      </dgm:t>
    </dgm:pt>
    <dgm:pt modelId="{E52E1F83-20AA-49CD-940E-A1B2D6BF44AD}">
      <dgm:prSet/>
      <dgm:spPr/>
      <dgm:t>
        <a:bodyPr/>
        <a:lstStyle/>
        <a:p>
          <a:pPr rtl="0"/>
          <a:r>
            <a:rPr lang="ru-RU" dirty="0" smtClean="0"/>
            <a:t>Креативность / дивергентное мышление</a:t>
          </a:r>
          <a:endParaRPr lang="ru-RU" dirty="0"/>
        </a:p>
      </dgm:t>
    </dgm:pt>
    <dgm:pt modelId="{2A42F1BD-B780-45D3-B1D9-E70DAE89E1ED}" type="parTrans" cxnId="{4616C303-7099-467D-9175-B5100A81365E}">
      <dgm:prSet/>
      <dgm:spPr/>
      <dgm:t>
        <a:bodyPr/>
        <a:lstStyle/>
        <a:p>
          <a:endParaRPr lang="ru-RU"/>
        </a:p>
      </dgm:t>
    </dgm:pt>
    <dgm:pt modelId="{F5851B69-D06D-4C3E-AEFC-B30C3EDC1609}" type="sibTrans" cxnId="{4616C303-7099-467D-9175-B5100A81365E}">
      <dgm:prSet/>
      <dgm:spPr/>
      <dgm:t>
        <a:bodyPr/>
        <a:lstStyle/>
        <a:p>
          <a:endParaRPr lang="ru-RU"/>
        </a:p>
      </dgm:t>
    </dgm:pt>
    <dgm:pt modelId="{9DBB8794-2D94-425B-BFC5-F3699BDEA05B}">
      <dgm:prSet/>
      <dgm:spPr/>
      <dgm:t>
        <a:bodyPr/>
        <a:lstStyle/>
        <a:p>
          <a:pPr rtl="0"/>
          <a:r>
            <a:rPr lang="ru-RU" smtClean="0"/>
            <a:t>Работа с информацией</a:t>
          </a:r>
          <a:endParaRPr lang="ru-RU" dirty="0"/>
        </a:p>
      </dgm:t>
    </dgm:pt>
    <dgm:pt modelId="{A9071B0F-7E23-4158-8992-98F9D7FEBAF4}" type="parTrans" cxnId="{6E99AC8C-E9A4-4697-8AEF-C4BD7FFF81AD}">
      <dgm:prSet/>
      <dgm:spPr/>
      <dgm:t>
        <a:bodyPr/>
        <a:lstStyle/>
        <a:p>
          <a:endParaRPr lang="ru-RU"/>
        </a:p>
      </dgm:t>
    </dgm:pt>
    <dgm:pt modelId="{F4DC074C-1D10-4295-8C20-5B106C200C1B}" type="sibTrans" cxnId="{6E99AC8C-E9A4-4697-8AEF-C4BD7FFF81AD}">
      <dgm:prSet/>
      <dgm:spPr/>
      <dgm:t>
        <a:bodyPr/>
        <a:lstStyle/>
        <a:p>
          <a:endParaRPr lang="ru-RU"/>
        </a:p>
      </dgm:t>
    </dgm:pt>
    <dgm:pt modelId="{AD898804-7684-41FE-A204-85D78C6DC56A}">
      <dgm:prSet/>
      <dgm:spPr/>
      <dgm:t>
        <a:bodyPr/>
        <a:lstStyle/>
        <a:p>
          <a:pPr rtl="0"/>
          <a:r>
            <a:rPr lang="ru-RU" dirty="0" smtClean="0"/>
            <a:t>Развитие эмоционального интеллекта</a:t>
          </a:r>
          <a:endParaRPr lang="ru-RU" dirty="0"/>
        </a:p>
      </dgm:t>
    </dgm:pt>
    <dgm:pt modelId="{3B94876A-1E0B-4C41-AE17-88175C6D693B}" type="parTrans" cxnId="{6903A416-9C14-4A79-AF25-155088FB9424}">
      <dgm:prSet/>
      <dgm:spPr/>
      <dgm:t>
        <a:bodyPr/>
        <a:lstStyle/>
        <a:p>
          <a:endParaRPr lang="ru-RU"/>
        </a:p>
      </dgm:t>
    </dgm:pt>
    <dgm:pt modelId="{702B1785-0FCE-44CF-A076-4CC84E710184}" type="sibTrans" cxnId="{6903A416-9C14-4A79-AF25-155088FB9424}">
      <dgm:prSet/>
      <dgm:spPr/>
      <dgm:t>
        <a:bodyPr/>
        <a:lstStyle/>
        <a:p>
          <a:endParaRPr lang="ru-RU"/>
        </a:p>
      </dgm:t>
    </dgm:pt>
    <dgm:pt modelId="{C83E75F5-362B-43C8-9058-B0391FB2ADB2}">
      <dgm:prSet/>
      <dgm:spPr/>
      <dgm:t>
        <a:bodyPr/>
        <a:lstStyle/>
        <a:p>
          <a:pPr rtl="0"/>
          <a:r>
            <a:rPr lang="ru-RU" smtClean="0"/>
            <a:t>Управление эмоциями Управление конфликтом Эффективные коммуникации в переговорах</a:t>
          </a:r>
          <a:endParaRPr lang="ru-RU" dirty="0"/>
        </a:p>
      </dgm:t>
    </dgm:pt>
    <dgm:pt modelId="{D7FC6CED-A997-428D-A121-A4C142CA5D9B}" type="parTrans" cxnId="{204868D0-2615-4A08-8790-29272CC2D9C3}">
      <dgm:prSet/>
      <dgm:spPr/>
      <dgm:t>
        <a:bodyPr/>
        <a:lstStyle/>
        <a:p>
          <a:endParaRPr lang="ru-RU"/>
        </a:p>
      </dgm:t>
    </dgm:pt>
    <dgm:pt modelId="{C84581A8-E25A-4E34-8390-CC9A4D023708}" type="sibTrans" cxnId="{204868D0-2615-4A08-8790-29272CC2D9C3}">
      <dgm:prSet/>
      <dgm:spPr/>
      <dgm:t>
        <a:bodyPr/>
        <a:lstStyle/>
        <a:p>
          <a:endParaRPr lang="ru-RU"/>
        </a:p>
      </dgm:t>
    </dgm:pt>
    <dgm:pt modelId="{A3D526C5-58AA-4810-8EBC-B063DC081C4F}">
      <dgm:prSet/>
      <dgm:spPr/>
      <dgm:t>
        <a:bodyPr/>
        <a:lstStyle/>
        <a:p>
          <a:pPr rtl="0"/>
          <a:r>
            <a:rPr lang="ru-RU" dirty="0" smtClean="0"/>
            <a:t>Когнитивная гибкость	</a:t>
          </a:r>
          <a:endParaRPr lang="ru-RU" dirty="0"/>
        </a:p>
      </dgm:t>
    </dgm:pt>
    <dgm:pt modelId="{F759207F-2583-4064-A594-75717F4FCE27}" type="parTrans" cxnId="{EF0DC7CF-6B18-4011-B532-8A00E6A62676}">
      <dgm:prSet/>
      <dgm:spPr/>
      <dgm:t>
        <a:bodyPr/>
        <a:lstStyle/>
        <a:p>
          <a:endParaRPr lang="ru-RU"/>
        </a:p>
      </dgm:t>
    </dgm:pt>
    <dgm:pt modelId="{4C4F81C6-9104-43DD-9435-215D75E43E25}" type="sibTrans" cxnId="{EF0DC7CF-6B18-4011-B532-8A00E6A62676}">
      <dgm:prSet/>
      <dgm:spPr/>
      <dgm:t>
        <a:bodyPr/>
        <a:lstStyle/>
        <a:p>
          <a:endParaRPr lang="ru-RU"/>
        </a:p>
      </dgm:t>
    </dgm:pt>
    <dgm:pt modelId="{A495DBAC-10D3-4812-86FE-7E93ABD3D9C4}">
      <dgm:prSet/>
      <dgm:spPr/>
      <dgm:t>
        <a:bodyPr/>
        <a:lstStyle/>
        <a:p>
          <a:pPr rtl="0"/>
          <a:r>
            <a:rPr lang="ru-RU" smtClean="0"/>
            <a:t>Тайм-менеджмент</a:t>
          </a:r>
          <a:endParaRPr lang="ru-RU" dirty="0"/>
        </a:p>
      </dgm:t>
    </dgm:pt>
    <dgm:pt modelId="{285E2DAA-9743-40E6-BD50-37FAB6F0FAA7}" type="parTrans" cxnId="{B9BCABCC-51E1-44EB-B88D-1A24E60800C5}">
      <dgm:prSet/>
      <dgm:spPr/>
      <dgm:t>
        <a:bodyPr/>
        <a:lstStyle/>
        <a:p>
          <a:endParaRPr lang="ru-RU"/>
        </a:p>
      </dgm:t>
    </dgm:pt>
    <dgm:pt modelId="{4D2F2F49-3BC5-4DBC-ACDD-A4EBDADB4466}" type="sibTrans" cxnId="{B9BCABCC-51E1-44EB-B88D-1A24E60800C5}">
      <dgm:prSet/>
      <dgm:spPr/>
      <dgm:t>
        <a:bodyPr/>
        <a:lstStyle/>
        <a:p>
          <a:endParaRPr lang="ru-RU"/>
        </a:p>
      </dgm:t>
    </dgm:pt>
    <dgm:pt modelId="{D5184F37-62EF-4BF2-9ABD-E2FBB66D01C6}" type="pres">
      <dgm:prSet presAssocID="{DD840B6F-2570-42CF-8306-A5BBB92487DB}" presName="linear" presStyleCnt="0">
        <dgm:presLayoutVars>
          <dgm:animLvl val="lvl"/>
          <dgm:resizeHandles val="exact"/>
        </dgm:presLayoutVars>
      </dgm:prSet>
      <dgm:spPr/>
    </dgm:pt>
    <dgm:pt modelId="{EF3536AD-F47B-4836-B165-A4C09198448A}" type="pres">
      <dgm:prSet presAssocID="{4DFAD726-75B9-441D-BE42-6873D4EBA369}" presName="parentText" presStyleLbl="node1" presStyleIdx="0" presStyleCnt="23">
        <dgm:presLayoutVars>
          <dgm:chMax val="0"/>
          <dgm:bulletEnabled val="1"/>
        </dgm:presLayoutVars>
      </dgm:prSet>
      <dgm:spPr/>
    </dgm:pt>
    <dgm:pt modelId="{183002CD-060F-4D6E-BC26-9449471C7856}" type="pres">
      <dgm:prSet presAssocID="{5D12693C-3C7F-4C39-8B6C-70C965C2B840}" presName="spacer" presStyleCnt="0"/>
      <dgm:spPr/>
    </dgm:pt>
    <dgm:pt modelId="{21E0E68A-0138-4F48-ABC5-889161170148}" type="pres">
      <dgm:prSet presAssocID="{55F27901-8229-4CC2-95C3-BB32E81887F6}" presName="parentText" presStyleLbl="node1" presStyleIdx="1" presStyleCnt="23">
        <dgm:presLayoutVars>
          <dgm:chMax val="0"/>
          <dgm:bulletEnabled val="1"/>
        </dgm:presLayoutVars>
      </dgm:prSet>
      <dgm:spPr/>
    </dgm:pt>
    <dgm:pt modelId="{4555CDF7-0A44-4857-9925-4943ADFBCC31}" type="pres">
      <dgm:prSet presAssocID="{8684EB52-C2FD-4C00-B338-CB7AC8D943B2}" presName="spacer" presStyleCnt="0"/>
      <dgm:spPr/>
    </dgm:pt>
    <dgm:pt modelId="{7D08214F-B079-4659-8DDA-CB3B9CB94ED3}" type="pres">
      <dgm:prSet presAssocID="{91D43BCE-671D-4C45-B673-C9B842842CBB}" presName="parentText" presStyleLbl="node1" presStyleIdx="2" presStyleCnt="23">
        <dgm:presLayoutVars>
          <dgm:chMax val="0"/>
          <dgm:bulletEnabled val="1"/>
        </dgm:presLayoutVars>
      </dgm:prSet>
      <dgm:spPr/>
    </dgm:pt>
    <dgm:pt modelId="{8E147847-0D94-476C-B438-857277435D95}" type="pres">
      <dgm:prSet presAssocID="{AF461896-2593-469B-A297-805A1DA5E585}" presName="spacer" presStyleCnt="0"/>
      <dgm:spPr/>
    </dgm:pt>
    <dgm:pt modelId="{62C2F686-55E2-4ED7-AF7B-E6D6B464751A}" type="pres">
      <dgm:prSet presAssocID="{3FD6984F-6827-4197-A0CE-3B2A2DA62EAE}" presName="parentText" presStyleLbl="node1" presStyleIdx="3" presStyleCnt="23">
        <dgm:presLayoutVars>
          <dgm:chMax val="0"/>
          <dgm:bulletEnabled val="1"/>
        </dgm:presLayoutVars>
      </dgm:prSet>
      <dgm:spPr/>
    </dgm:pt>
    <dgm:pt modelId="{966A4DA3-B2EC-47EB-942B-C54D0197A7A8}" type="pres">
      <dgm:prSet presAssocID="{B5D1C4AA-8189-4898-A0A8-9CBFD659004D}" presName="spacer" presStyleCnt="0"/>
      <dgm:spPr/>
    </dgm:pt>
    <dgm:pt modelId="{155E82E2-F5D8-435C-9D3C-B633E2D0C3AC}" type="pres">
      <dgm:prSet presAssocID="{132BDB81-452C-4A26-8516-6D1AFE489D67}" presName="parentText" presStyleLbl="node1" presStyleIdx="4" presStyleCnt="23">
        <dgm:presLayoutVars>
          <dgm:chMax val="0"/>
          <dgm:bulletEnabled val="1"/>
        </dgm:presLayoutVars>
      </dgm:prSet>
      <dgm:spPr/>
    </dgm:pt>
    <dgm:pt modelId="{FCF6526F-3B5D-49A3-815A-5617C706481B}" type="pres">
      <dgm:prSet presAssocID="{0A584AFE-F1DD-44F7-8BBF-46716BDEB39F}" presName="spacer" presStyleCnt="0"/>
      <dgm:spPr/>
    </dgm:pt>
    <dgm:pt modelId="{821322CE-53F4-481C-8FC7-880B10075AAC}" type="pres">
      <dgm:prSet presAssocID="{1E18B01A-2F63-4C43-87EE-199DB0D240EE}" presName="parentText" presStyleLbl="node1" presStyleIdx="5" presStyleCnt="23">
        <dgm:presLayoutVars>
          <dgm:chMax val="0"/>
          <dgm:bulletEnabled val="1"/>
        </dgm:presLayoutVars>
      </dgm:prSet>
      <dgm:spPr/>
    </dgm:pt>
    <dgm:pt modelId="{DE0A30DB-2AAA-4E7B-A983-C75CC49F3633}" type="pres">
      <dgm:prSet presAssocID="{03D4810D-C540-407B-A550-53F487A33C85}" presName="spacer" presStyleCnt="0"/>
      <dgm:spPr/>
    </dgm:pt>
    <dgm:pt modelId="{F00958B5-76B9-4BDE-83F2-1EFD6974FA2E}" type="pres">
      <dgm:prSet presAssocID="{108D04EE-83B0-4556-AEBF-B9446726B278}" presName="parentText" presStyleLbl="node1" presStyleIdx="6" presStyleCnt="23">
        <dgm:presLayoutVars>
          <dgm:chMax val="0"/>
          <dgm:bulletEnabled val="1"/>
        </dgm:presLayoutVars>
      </dgm:prSet>
      <dgm:spPr/>
    </dgm:pt>
    <dgm:pt modelId="{472CB8A3-D43D-44F7-8BB2-ED2A779F2AF6}" type="pres">
      <dgm:prSet presAssocID="{68FC8919-B35E-49CB-A867-60ADCC42F4B1}" presName="spacer" presStyleCnt="0"/>
      <dgm:spPr/>
    </dgm:pt>
    <dgm:pt modelId="{78212438-C2D7-44A8-9285-AEE869790D53}" type="pres">
      <dgm:prSet presAssocID="{CE486236-2316-4942-927D-220C74C7E43C}" presName="parentText" presStyleLbl="node1" presStyleIdx="7" presStyleCnt="23">
        <dgm:presLayoutVars>
          <dgm:chMax val="0"/>
          <dgm:bulletEnabled val="1"/>
        </dgm:presLayoutVars>
      </dgm:prSet>
      <dgm:spPr/>
    </dgm:pt>
    <dgm:pt modelId="{92CD092D-C9F2-4ACC-87AA-84EA574F493C}" type="pres">
      <dgm:prSet presAssocID="{DCE26735-9E8D-4B11-A098-F878D49EA923}" presName="spacer" presStyleCnt="0"/>
      <dgm:spPr/>
    </dgm:pt>
    <dgm:pt modelId="{7EC104F6-E9AE-408C-A436-0AA7B6029772}" type="pres">
      <dgm:prSet presAssocID="{E52E1F83-20AA-49CD-940E-A1B2D6BF44AD}" presName="parentText" presStyleLbl="node1" presStyleIdx="8" presStyleCnt="23">
        <dgm:presLayoutVars>
          <dgm:chMax val="0"/>
          <dgm:bulletEnabled val="1"/>
        </dgm:presLayoutVars>
      </dgm:prSet>
      <dgm:spPr/>
    </dgm:pt>
    <dgm:pt modelId="{7D2619F1-6ADC-44AD-94B3-E91BDB09EBD4}" type="pres">
      <dgm:prSet presAssocID="{F5851B69-D06D-4C3E-AEFC-B30C3EDC1609}" presName="spacer" presStyleCnt="0"/>
      <dgm:spPr/>
    </dgm:pt>
    <dgm:pt modelId="{75BF4AEA-D072-4B12-A132-04463AB84901}" type="pres">
      <dgm:prSet presAssocID="{9DBB8794-2D94-425B-BFC5-F3699BDEA05B}" presName="parentText" presStyleLbl="node1" presStyleIdx="9" presStyleCnt="23">
        <dgm:presLayoutVars>
          <dgm:chMax val="0"/>
          <dgm:bulletEnabled val="1"/>
        </dgm:presLayoutVars>
      </dgm:prSet>
      <dgm:spPr/>
    </dgm:pt>
    <dgm:pt modelId="{C5C834E1-93C7-4422-9CE8-2310FFC7C59E}" type="pres">
      <dgm:prSet presAssocID="{F4DC074C-1D10-4295-8C20-5B106C200C1B}" presName="spacer" presStyleCnt="0"/>
      <dgm:spPr/>
    </dgm:pt>
    <dgm:pt modelId="{4020F641-8179-441E-8913-7C6E31AF2D28}" type="pres">
      <dgm:prSet presAssocID="{B85F2F81-0C6C-478B-8462-4B51808708C3}" presName="parentText" presStyleLbl="node1" presStyleIdx="10" presStyleCnt="23" custLinFactNeighborY="102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C5F8A-03D6-459B-8D68-8E8FC49FE23A}" type="pres">
      <dgm:prSet presAssocID="{9C4C70F3-1329-4837-A604-FF109ABD19C2}" presName="spacer" presStyleCnt="0"/>
      <dgm:spPr/>
    </dgm:pt>
    <dgm:pt modelId="{0019C483-9A1B-4D96-A799-6A78102FF6A4}" type="pres">
      <dgm:prSet presAssocID="{CA2EA77B-BC35-4350-9E27-68B2742E38FB}" presName="parentText" presStyleLbl="node1" presStyleIdx="11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97DB-B7E2-4CDD-AC8C-BB06A4865E56}" type="pres">
      <dgm:prSet presAssocID="{9F78B988-E825-493E-9D62-4B446DB790FE}" presName="spacer" presStyleCnt="0"/>
      <dgm:spPr/>
    </dgm:pt>
    <dgm:pt modelId="{BAAEB5A5-DDCB-4D73-9170-120FA7AC1479}" type="pres">
      <dgm:prSet presAssocID="{6518193B-4E5A-4AC2-8000-2821A36D4A49}" presName="parentText" presStyleLbl="node1" presStyleIdx="12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100E2-74DC-4969-A0C9-F48A3C192C4F}" type="pres">
      <dgm:prSet presAssocID="{F233F9B4-77D1-43D7-92FD-4E9ED2C6883F}" presName="spacer" presStyleCnt="0"/>
      <dgm:spPr/>
    </dgm:pt>
    <dgm:pt modelId="{E5C5F7E7-F920-4EB3-AFC3-E19F0B3E14F4}" type="pres">
      <dgm:prSet presAssocID="{C907BDAC-FC98-47D5-B84B-F5798F303B57}" presName="parentText" presStyleLbl="node1" presStyleIdx="13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04AD-DF9A-400F-88F1-F18DBEDBC8B1}" type="pres">
      <dgm:prSet presAssocID="{2956F248-7B21-40BA-8B5D-A49A1C207D94}" presName="spacer" presStyleCnt="0"/>
      <dgm:spPr/>
    </dgm:pt>
    <dgm:pt modelId="{AD817882-1002-4254-85B4-CA19FD03C46A}" type="pres">
      <dgm:prSet presAssocID="{D7222D31-0E8A-433D-BCD9-4D566BC6667C}" presName="parentText" presStyleLbl="node1" presStyleIdx="14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14D2F-4067-4457-8168-F1535839834A}" type="pres">
      <dgm:prSet presAssocID="{31CC6DD7-D8CE-48B3-B9C4-14F7EAC9B199}" presName="spacer" presStyleCnt="0"/>
      <dgm:spPr/>
    </dgm:pt>
    <dgm:pt modelId="{D30D404B-4671-4F01-A83C-A7F3D980F12D}" type="pres">
      <dgm:prSet presAssocID="{45F73053-41F1-4209-A30F-D15A6E127D71}" presName="parentText" presStyleLbl="node1" presStyleIdx="15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9603F-A4F1-4F5E-A44C-17EDE7C64C31}" type="pres">
      <dgm:prSet presAssocID="{A80A3E3E-D5DC-45F7-A77A-96406F319216}" presName="spacer" presStyleCnt="0"/>
      <dgm:spPr/>
    </dgm:pt>
    <dgm:pt modelId="{4EC4AE33-F66C-468C-8363-DB8C2FD00F96}" type="pres">
      <dgm:prSet presAssocID="{28A00B98-A366-4CDD-9D9A-0BEA74F0D037}" presName="parentText" presStyleLbl="node1" presStyleIdx="16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BD0D3-3312-4ABC-8A9A-C47972823CB9}" type="pres">
      <dgm:prSet presAssocID="{6BD3FF26-1BB6-40F9-92D8-CFCA54A452CC}" presName="spacer" presStyleCnt="0"/>
      <dgm:spPr/>
    </dgm:pt>
    <dgm:pt modelId="{E78680B2-917C-4835-9088-E1BA5DEF0E1D}" type="pres">
      <dgm:prSet presAssocID="{AD898804-7684-41FE-A204-85D78C6DC56A}" presName="parentText" presStyleLbl="node1" presStyleIdx="17" presStyleCnt="23">
        <dgm:presLayoutVars>
          <dgm:chMax val="0"/>
          <dgm:bulletEnabled val="1"/>
        </dgm:presLayoutVars>
      </dgm:prSet>
      <dgm:spPr/>
    </dgm:pt>
    <dgm:pt modelId="{169B3396-5BA1-415E-9F4F-0F9423235ACA}" type="pres">
      <dgm:prSet presAssocID="{702B1785-0FCE-44CF-A076-4CC84E710184}" presName="spacer" presStyleCnt="0"/>
      <dgm:spPr/>
    </dgm:pt>
    <dgm:pt modelId="{9C68B198-D351-41AB-884C-249B547C71E5}" type="pres">
      <dgm:prSet presAssocID="{C83E75F5-362B-43C8-9058-B0391FB2ADB2}" presName="parentText" presStyleLbl="node1" presStyleIdx="18" presStyleCnt="23">
        <dgm:presLayoutVars>
          <dgm:chMax val="0"/>
          <dgm:bulletEnabled val="1"/>
        </dgm:presLayoutVars>
      </dgm:prSet>
      <dgm:spPr/>
    </dgm:pt>
    <dgm:pt modelId="{538A4344-D169-4B5C-BB23-2D712375C1B1}" type="pres">
      <dgm:prSet presAssocID="{C84581A8-E25A-4E34-8390-CC9A4D023708}" presName="spacer" presStyleCnt="0"/>
      <dgm:spPr/>
    </dgm:pt>
    <dgm:pt modelId="{E490B4B7-AA54-46E4-A9EC-2B251CDC5578}" type="pres">
      <dgm:prSet presAssocID="{1C639E4B-FE01-4687-BC73-D561821C6C97}" presName="parentText" presStyleLbl="node1" presStyleIdx="19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FE1C3-33C5-43E9-A115-B73609AA3682}" type="pres">
      <dgm:prSet presAssocID="{F7E70F6A-4E97-4FBA-AC58-CEFACA255EB9}" presName="spacer" presStyleCnt="0"/>
      <dgm:spPr/>
    </dgm:pt>
    <dgm:pt modelId="{A0B4F4D0-9701-4418-8BB3-A217A7CCDA8B}" type="pres">
      <dgm:prSet presAssocID="{A3D526C5-58AA-4810-8EBC-B063DC081C4F}" presName="parentText" presStyleLbl="node1" presStyleIdx="20" presStyleCnt="23">
        <dgm:presLayoutVars>
          <dgm:chMax val="0"/>
          <dgm:bulletEnabled val="1"/>
        </dgm:presLayoutVars>
      </dgm:prSet>
      <dgm:spPr/>
    </dgm:pt>
    <dgm:pt modelId="{8D614ADE-940C-4A4F-ADFF-9A0F06FB90DC}" type="pres">
      <dgm:prSet presAssocID="{4C4F81C6-9104-43DD-9435-215D75E43E25}" presName="spacer" presStyleCnt="0"/>
      <dgm:spPr/>
    </dgm:pt>
    <dgm:pt modelId="{CE143F72-38A3-49D6-B6CF-2BB1C65FF71D}" type="pres">
      <dgm:prSet presAssocID="{A495DBAC-10D3-4812-86FE-7E93ABD3D9C4}" presName="parentText" presStyleLbl="node1" presStyleIdx="21" presStyleCnt="23">
        <dgm:presLayoutVars>
          <dgm:chMax val="0"/>
          <dgm:bulletEnabled val="1"/>
        </dgm:presLayoutVars>
      </dgm:prSet>
      <dgm:spPr/>
    </dgm:pt>
    <dgm:pt modelId="{DFAD0C6C-520C-446C-A652-6D44B1FC236E}" type="pres">
      <dgm:prSet presAssocID="{4D2F2F49-3BC5-4DBC-ACDD-A4EBDADB4466}" presName="spacer" presStyleCnt="0"/>
      <dgm:spPr/>
    </dgm:pt>
    <dgm:pt modelId="{8C8DAD89-3458-4D99-B8E6-0CA6C45DFBF8}" type="pres">
      <dgm:prSet presAssocID="{9F01D3BF-BE75-45E8-B12E-D5F7C04A0C66}" presName="parentText" presStyleLbl="node1" presStyleIdx="22" presStyleCnt="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984006-229D-4F5A-B3D5-E69E73029672}" srcId="{DD840B6F-2570-42CF-8306-A5BBB92487DB}" destId="{132BDB81-452C-4A26-8516-6D1AFE489D67}" srcOrd="4" destOrd="0" parTransId="{D1795E15-14BB-416C-9721-7420329C770F}" sibTransId="{0A584AFE-F1DD-44F7-8BBF-46716BDEB39F}"/>
    <dgm:cxn modelId="{B9BCABCC-51E1-44EB-B88D-1A24E60800C5}" srcId="{DD840B6F-2570-42CF-8306-A5BBB92487DB}" destId="{A495DBAC-10D3-4812-86FE-7E93ABD3D9C4}" srcOrd="21" destOrd="0" parTransId="{285E2DAA-9743-40E6-BD50-37FAB6F0FAA7}" sibTransId="{4D2F2F49-3BC5-4DBC-ACDD-A4EBDADB4466}"/>
    <dgm:cxn modelId="{F980E15D-6943-457F-9BA5-C0CF2AABD331}" srcId="{DD840B6F-2570-42CF-8306-A5BBB92487DB}" destId="{9F01D3BF-BE75-45E8-B12E-D5F7C04A0C66}" srcOrd="22" destOrd="0" parTransId="{293E0568-02DE-4C00-AA0E-2E57AE39BB74}" sibTransId="{D328AE2A-C334-4B6A-96F5-B35DBF4B35DD}"/>
    <dgm:cxn modelId="{2CE037FA-F1B8-4F49-8C2E-BDC50941055A}" type="presOf" srcId="{45F73053-41F1-4209-A30F-D15A6E127D71}" destId="{D30D404B-4671-4F01-A83C-A7F3D980F12D}" srcOrd="0" destOrd="0" presId="urn:microsoft.com/office/officeart/2005/8/layout/vList2"/>
    <dgm:cxn modelId="{E4C63E32-F36F-4534-890D-2727110DADD7}" type="presOf" srcId="{1E18B01A-2F63-4C43-87EE-199DB0D240EE}" destId="{821322CE-53F4-481C-8FC7-880B10075AAC}" srcOrd="0" destOrd="0" presId="urn:microsoft.com/office/officeart/2005/8/layout/vList2"/>
    <dgm:cxn modelId="{204868D0-2615-4A08-8790-29272CC2D9C3}" srcId="{DD840B6F-2570-42CF-8306-A5BBB92487DB}" destId="{C83E75F5-362B-43C8-9058-B0391FB2ADB2}" srcOrd="18" destOrd="0" parTransId="{D7FC6CED-A997-428D-A121-A4C142CA5D9B}" sibTransId="{C84581A8-E25A-4E34-8390-CC9A4D023708}"/>
    <dgm:cxn modelId="{592A68E4-BE13-4DE6-A5A5-122E252016C6}" srcId="{DD840B6F-2570-42CF-8306-A5BBB92487DB}" destId="{C907BDAC-FC98-47D5-B84B-F5798F303B57}" srcOrd="13" destOrd="0" parTransId="{20836A86-17B7-4C6B-BBCB-8B510C7D66BC}" sibTransId="{2956F248-7B21-40BA-8B5D-A49A1C207D94}"/>
    <dgm:cxn modelId="{F5C9E553-C921-41EF-B972-714D5D27EC77}" srcId="{DD840B6F-2570-42CF-8306-A5BBB92487DB}" destId="{6518193B-4E5A-4AC2-8000-2821A36D4A49}" srcOrd="12" destOrd="0" parTransId="{B062A463-B80D-4BFC-96E2-C4B2D2E75424}" sibTransId="{F233F9B4-77D1-43D7-92FD-4E9ED2C6883F}"/>
    <dgm:cxn modelId="{FD2C5982-A383-4375-9915-0F5C9058C007}" srcId="{DD840B6F-2570-42CF-8306-A5BBB92487DB}" destId="{4DFAD726-75B9-441D-BE42-6873D4EBA369}" srcOrd="0" destOrd="0" parTransId="{CC365386-2161-4800-BD99-377084DFA428}" sibTransId="{5D12693C-3C7F-4C39-8B6C-70C965C2B840}"/>
    <dgm:cxn modelId="{C7DFD9EF-4B8C-4F51-8B44-1DD7B09CB03F}" type="presOf" srcId="{55F27901-8229-4CC2-95C3-BB32E81887F6}" destId="{21E0E68A-0138-4F48-ABC5-889161170148}" srcOrd="0" destOrd="0" presId="urn:microsoft.com/office/officeart/2005/8/layout/vList2"/>
    <dgm:cxn modelId="{E922C316-A6AB-44D0-800F-06CB2C6A6326}" type="presOf" srcId="{28A00B98-A366-4CDD-9D9A-0BEA74F0D037}" destId="{4EC4AE33-F66C-468C-8363-DB8C2FD00F96}" srcOrd="0" destOrd="0" presId="urn:microsoft.com/office/officeart/2005/8/layout/vList2"/>
    <dgm:cxn modelId="{6903A416-9C14-4A79-AF25-155088FB9424}" srcId="{DD840B6F-2570-42CF-8306-A5BBB92487DB}" destId="{AD898804-7684-41FE-A204-85D78C6DC56A}" srcOrd="17" destOrd="0" parTransId="{3B94876A-1E0B-4C41-AE17-88175C6D693B}" sibTransId="{702B1785-0FCE-44CF-A076-4CC84E710184}"/>
    <dgm:cxn modelId="{4616C303-7099-467D-9175-B5100A81365E}" srcId="{DD840B6F-2570-42CF-8306-A5BBB92487DB}" destId="{E52E1F83-20AA-49CD-940E-A1B2D6BF44AD}" srcOrd="8" destOrd="0" parTransId="{2A42F1BD-B780-45D3-B1D9-E70DAE89E1ED}" sibTransId="{F5851B69-D06D-4C3E-AEFC-B30C3EDC1609}"/>
    <dgm:cxn modelId="{E6714621-AF35-4114-9D9F-29978996C1ED}" type="presOf" srcId="{C907BDAC-FC98-47D5-B84B-F5798F303B57}" destId="{E5C5F7E7-F920-4EB3-AFC3-E19F0B3E14F4}" srcOrd="0" destOrd="0" presId="urn:microsoft.com/office/officeart/2005/8/layout/vList2"/>
    <dgm:cxn modelId="{5F5425C5-D9D4-4ACA-AE4B-C0670B133B9A}" type="presOf" srcId="{DD840B6F-2570-42CF-8306-A5BBB92487DB}" destId="{D5184F37-62EF-4BF2-9ABD-E2FBB66D01C6}" srcOrd="0" destOrd="0" presId="urn:microsoft.com/office/officeart/2005/8/layout/vList2"/>
    <dgm:cxn modelId="{0F194802-04BF-4CC8-AA58-AE8889C8D06C}" type="presOf" srcId="{E52E1F83-20AA-49CD-940E-A1B2D6BF44AD}" destId="{7EC104F6-E9AE-408C-A436-0AA7B6029772}" srcOrd="0" destOrd="0" presId="urn:microsoft.com/office/officeart/2005/8/layout/vList2"/>
    <dgm:cxn modelId="{7CBC8D2D-34B9-409D-9815-6450BCC1B2CF}" srcId="{DD840B6F-2570-42CF-8306-A5BBB92487DB}" destId="{55F27901-8229-4CC2-95C3-BB32E81887F6}" srcOrd="1" destOrd="0" parTransId="{4E682302-D521-4A91-9A5F-703AF502C729}" sibTransId="{8684EB52-C2FD-4C00-B338-CB7AC8D943B2}"/>
    <dgm:cxn modelId="{38C3234B-6924-4D24-BC04-2399450771E5}" type="presOf" srcId="{CE486236-2316-4942-927D-220C74C7E43C}" destId="{78212438-C2D7-44A8-9285-AEE869790D53}" srcOrd="0" destOrd="0" presId="urn:microsoft.com/office/officeart/2005/8/layout/vList2"/>
    <dgm:cxn modelId="{EF0DC7CF-6B18-4011-B532-8A00E6A62676}" srcId="{DD840B6F-2570-42CF-8306-A5BBB92487DB}" destId="{A3D526C5-58AA-4810-8EBC-B063DC081C4F}" srcOrd="20" destOrd="0" parTransId="{F759207F-2583-4064-A594-75717F4FCE27}" sibTransId="{4C4F81C6-9104-43DD-9435-215D75E43E25}"/>
    <dgm:cxn modelId="{4921605B-0ACC-41B2-93B9-40A709C6E858}" type="presOf" srcId="{C83E75F5-362B-43C8-9058-B0391FB2ADB2}" destId="{9C68B198-D351-41AB-884C-249B547C71E5}" srcOrd="0" destOrd="0" presId="urn:microsoft.com/office/officeart/2005/8/layout/vList2"/>
    <dgm:cxn modelId="{125469B6-E7F4-4CFE-A92B-03F85FE7DA1E}" type="presOf" srcId="{3FD6984F-6827-4197-A0CE-3B2A2DA62EAE}" destId="{62C2F686-55E2-4ED7-AF7B-E6D6B464751A}" srcOrd="0" destOrd="0" presId="urn:microsoft.com/office/officeart/2005/8/layout/vList2"/>
    <dgm:cxn modelId="{E65131D3-2FF9-4124-95DB-0DB9E8DCD71E}" srcId="{DD840B6F-2570-42CF-8306-A5BBB92487DB}" destId="{CA2EA77B-BC35-4350-9E27-68B2742E38FB}" srcOrd="11" destOrd="0" parTransId="{82A7B15E-2745-430A-A9C3-157D16DBB007}" sibTransId="{9F78B988-E825-493E-9D62-4B446DB790FE}"/>
    <dgm:cxn modelId="{10EB516D-DE54-4A89-A0D8-1041CBE7B8FC}" type="presOf" srcId="{CA2EA77B-BC35-4350-9E27-68B2742E38FB}" destId="{0019C483-9A1B-4D96-A799-6A78102FF6A4}" srcOrd="0" destOrd="0" presId="urn:microsoft.com/office/officeart/2005/8/layout/vList2"/>
    <dgm:cxn modelId="{C6790AE6-7485-4F12-A1F9-6345AA9CDF5F}" srcId="{DD840B6F-2570-42CF-8306-A5BBB92487DB}" destId="{3FD6984F-6827-4197-A0CE-3B2A2DA62EAE}" srcOrd="3" destOrd="0" parTransId="{CE5F0AD6-346B-4A8E-99F4-F0005E4BA6D7}" sibTransId="{B5D1C4AA-8189-4898-A0A8-9CBFD659004D}"/>
    <dgm:cxn modelId="{25D51976-3704-491F-A3F8-49A7BE4DDC40}" type="presOf" srcId="{6518193B-4E5A-4AC2-8000-2821A36D4A49}" destId="{BAAEB5A5-DDCB-4D73-9170-120FA7AC1479}" srcOrd="0" destOrd="0" presId="urn:microsoft.com/office/officeart/2005/8/layout/vList2"/>
    <dgm:cxn modelId="{3662FB4F-DA2D-409A-AF9A-75850E476B57}" type="presOf" srcId="{A3D526C5-58AA-4810-8EBC-B063DC081C4F}" destId="{A0B4F4D0-9701-4418-8BB3-A217A7CCDA8B}" srcOrd="0" destOrd="0" presId="urn:microsoft.com/office/officeart/2005/8/layout/vList2"/>
    <dgm:cxn modelId="{0DA3481B-59DB-4DA1-AFF5-2B03BB8762AF}" srcId="{DD840B6F-2570-42CF-8306-A5BBB92487DB}" destId="{28A00B98-A366-4CDD-9D9A-0BEA74F0D037}" srcOrd="16" destOrd="0" parTransId="{D6278F61-075B-4E9F-B370-A82FDBEB409F}" sibTransId="{6BD3FF26-1BB6-40F9-92D8-CFCA54A452CC}"/>
    <dgm:cxn modelId="{2450C246-4C35-4DBF-B467-B5BF2727BAF6}" type="presOf" srcId="{132BDB81-452C-4A26-8516-6D1AFE489D67}" destId="{155E82E2-F5D8-435C-9D3C-B633E2D0C3AC}" srcOrd="0" destOrd="0" presId="urn:microsoft.com/office/officeart/2005/8/layout/vList2"/>
    <dgm:cxn modelId="{4C3C8680-5121-4B83-9DB0-F3B11706132E}" type="presOf" srcId="{4DFAD726-75B9-441D-BE42-6873D4EBA369}" destId="{EF3536AD-F47B-4836-B165-A4C09198448A}" srcOrd="0" destOrd="0" presId="urn:microsoft.com/office/officeart/2005/8/layout/vList2"/>
    <dgm:cxn modelId="{6E99AC8C-E9A4-4697-8AEF-C4BD7FFF81AD}" srcId="{DD840B6F-2570-42CF-8306-A5BBB92487DB}" destId="{9DBB8794-2D94-425B-BFC5-F3699BDEA05B}" srcOrd="9" destOrd="0" parTransId="{A9071B0F-7E23-4158-8992-98F9D7FEBAF4}" sibTransId="{F4DC074C-1D10-4295-8C20-5B106C200C1B}"/>
    <dgm:cxn modelId="{DF321CC0-EC21-4333-AD86-4FAB7CEA10DA}" srcId="{DD840B6F-2570-42CF-8306-A5BBB92487DB}" destId="{108D04EE-83B0-4556-AEBF-B9446726B278}" srcOrd="6" destOrd="0" parTransId="{0C273768-C8BC-4B85-B663-32382E04E1E9}" sibTransId="{68FC8919-B35E-49CB-A867-60ADCC42F4B1}"/>
    <dgm:cxn modelId="{3D333B04-8C69-4C01-B8A6-7F46D26E40A6}" srcId="{DD840B6F-2570-42CF-8306-A5BBB92487DB}" destId="{1E18B01A-2F63-4C43-87EE-199DB0D240EE}" srcOrd="5" destOrd="0" parTransId="{A4CC948E-120C-4DDE-9911-5A241A267172}" sibTransId="{03D4810D-C540-407B-A550-53F487A33C85}"/>
    <dgm:cxn modelId="{122F5163-FB80-40B6-9E2E-6DBB6B60D164}" srcId="{DD840B6F-2570-42CF-8306-A5BBB92487DB}" destId="{91D43BCE-671D-4C45-B673-C9B842842CBB}" srcOrd="2" destOrd="0" parTransId="{56FF83AC-13F1-4958-AFE0-C10A396A7B71}" sibTransId="{AF461896-2593-469B-A297-805A1DA5E585}"/>
    <dgm:cxn modelId="{53685D1A-664C-45FF-8CEA-3C562CF59CC1}" srcId="{DD840B6F-2570-42CF-8306-A5BBB92487DB}" destId="{CE486236-2316-4942-927D-220C74C7E43C}" srcOrd="7" destOrd="0" parTransId="{F5EBC45D-8C08-4FD5-9726-426439ECDA6F}" sibTransId="{DCE26735-9E8D-4B11-A098-F878D49EA923}"/>
    <dgm:cxn modelId="{FF33CB1E-1285-44C4-A4D7-751E47204632}" srcId="{DD840B6F-2570-42CF-8306-A5BBB92487DB}" destId="{B85F2F81-0C6C-478B-8462-4B51808708C3}" srcOrd="10" destOrd="0" parTransId="{4BC2B642-F959-45C5-B461-D24587909C6B}" sibTransId="{9C4C70F3-1329-4837-A604-FF109ABD19C2}"/>
    <dgm:cxn modelId="{6C318669-AC45-4547-9EFD-36983BA9A792}" type="presOf" srcId="{D7222D31-0E8A-433D-BCD9-4D566BC6667C}" destId="{AD817882-1002-4254-85B4-CA19FD03C46A}" srcOrd="0" destOrd="0" presId="urn:microsoft.com/office/officeart/2005/8/layout/vList2"/>
    <dgm:cxn modelId="{44DFBCE6-54A4-4067-90B4-A836698DFC3B}" type="presOf" srcId="{9F01D3BF-BE75-45E8-B12E-D5F7C04A0C66}" destId="{8C8DAD89-3458-4D99-B8E6-0CA6C45DFBF8}" srcOrd="0" destOrd="0" presId="urn:microsoft.com/office/officeart/2005/8/layout/vList2"/>
    <dgm:cxn modelId="{DE6B36A1-33FA-4F68-8C35-FE5F08C572AB}" type="presOf" srcId="{108D04EE-83B0-4556-AEBF-B9446726B278}" destId="{F00958B5-76B9-4BDE-83F2-1EFD6974FA2E}" srcOrd="0" destOrd="0" presId="urn:microsoft.com/office/officeart/2005/8/layout/vList2"/>
    <dgm:cxn modelId="{96FB77A9-EA8D-409B-A65A-2AF68BB86984}" type="presOf" srcId="{9DBB8794-2D94-425B-BFC5-F3699BDEA05B}" destId="{75BF4AEA-D072-4B12-A132-04463AB84901}" srcOrd="0" destOrd="0" presId="urn:microsoft.com/office/officeart/2005/8/layout/vList2"/>
    <dgm:cxn modelId="{73E0D288-DF90-44F2-80EA-87106F7E8DD8}" srcId="{DD840B6F-2570-42CF-8306-A5BBB92487DB}" destId="{D7222D31-0E8A-433D-BCD9-4D566BC6667C}" srcOrd="14" destOrd="0" parTransId="{0A728DC8-72BC-45FB-A9E3-273E2AB419BD}" sibTransId="{31CC6DD7-D8CE-48B3-B9C4-14F7EAC9B199}"/>
    <dgm:cxn modelId="{ABBAC978-B445-4E34-B3E5-5773C53D330F}" srcId="{DD840B6F-2570-42CF-8306-A5BBB92487DB}" destId="{1C639E4B-FE01-4687-BC73-D561821C6C97}" srcOrd="19" destOrd="0" parTransId="{3F69D2E2-F55B-4BC6-8EC7-0702F582CABE}" sibTransId="{F7E70F6A-4E97-4FBA-AC58-CEFACA255EB9}"/>
    <dgm:cxn modelId="{49EDB07C-5F58-4582-9EE3-56AD908C5288}" type="presOf" srcId="{91D43BCE-671D-4C45-B673-C9B842842CBB}" destId="{7D08214F-B079-4659-8DDA-CB3B9CB94ED3}" srcOrd="0" destOrd="0" presId="urn:microsoft.com/office/officeart/2005/8/layout/vList2"/>
    <dgm:cxn modelId="{542E0336-8F4C-464E-AC3A-FCD29CFBF270}" srcId="{DD840B6F-2570-42CF-8306-A5BBB92487DB}" destId="{45F73053-41F1-4209-A30F-D15A6E127D71}" srcOrd="15" destOrd="0" parTransId="{57EFF956-087A-4A09-A04D-59D4672DF871}" sibTransId="{A80A3E3E-D5DC-45F7-A77A-96406F319216}"/>
    <dgm:cxn modelId="{D2336E64-8341-466E-91AF-E82BD3A10F9D}" type="presOf" srcId="{B85F2F81-0C6C-478B-8462-4B51808708C3}" destId="{4020F641-8179-441E-8913-7C6E31AF2D28}" srcOrd="0" destOrd="0" presId="urn:microsoft.com/office/officeart/2005/8/layout/vList2"/>
    <dgm:cxn modelId="{63239518-7DBB-4B83-A13B-AD48169FCD9B}" type="presOf" srcId="{AD898804-7684-41FE-A204-85D78C6DC56A}" destId="{E78680B2-917C-4835-9088-E1BA5DEF0E1D}" srcOrd="0" destOrd="0" presId="urn:microsoft.com/office/officeart/2005/8/layout/vList2"/>
    <dgm:cxn modelId="{CC15D90A-D8CE-4B21-B06B-7EFE77681FEE}" type="presOf" srcId="{1C639E4B-FE01-4687-BC73-D561821C6C97}" destId="{E490B4B7-AA54-46E4-A9EC-2B251CDC5578}" srcOrd="0" destOrd="0" presId="urn:microsoft.com/office/officeart/2005/8/layout/vList2"/>
    <dgm:cxn modelId="{8C806079-A0E5-4566-9370-81FEFF732003}" type="presOf" srcId="{A495DBAC-10D3-4812-86FE-7E93ABD3D9C4}" destId="{CE143F72-38A3-49D6-B6CF-2BB1C65FF71D}" srcOrd="0" destOrd="0" presId="urn:microsoft.com/office/officeart/2005/8/layout/vList2"/>
    <dgm:cxn modelId="{BE625A32-E4C0-49D2-870A-50EF4585D06A}" type="presParOf" srcId="{D5184F37-62EF-4BF2-9ABD-E2FBB66D01C6}" destId="{EF3536AD-F47B-4836-B165-A4C09198448A}" srcOrd="0" destOrd="0" presId="urn:microsoft.com/office/officeart/2005/8/layout/vList2"/>
    <dgm:cxn modelId="{8CFFD57E-3DC3-4B21-AB83-B6F23A3F384D}" type="presParOf" srcId="{D5184F37-62EF-4BF2-9ABD-E2FBB66D01C6}" destId="{183002CD-060F-4D6E-BC26-9449471C7856}" srcOrd="1" destOrd="0" presId="urn:microsoft.com/office/officeart/2005/8/layout/vList2"/>
    <dgm:cxn modelId="{8AA95F5F-C5AC-4658-9E03-0434AE2A2FCA}" type="presParOf" srcId="{D5184F37-62EF-4BF2-9ABD-E2FBB66D01C6}" destId="{21E0E68A-0138-4F48-ABC5-889161170148}" srcOrd="2" destOrd="0" presId="urn:microsoft.com/office/officeart/2005/8/layout/vList2"/>
    <dgm:cxn modelId="{CDE63990-376E-479A-8DA3-34BCF031DB8F}" type="presParOf" srcId="{D5184F37-62EF-4BF2-9ABD-E2FBB66D01C6}" destId="{4555CDF7-0A44-4857-9925-4943ADFBCC31}" srcOrd="3" destOrd="0" presId="urn:microsoft.com/office/officeart/2005/8/layout/vList2"/>
    <dgm:cxn modelId="{E56F1E6A-C6C2-43E3-AC03-E92AF63C8E46}" type="presParOf" srcId="{D5184F37-62EF-4BF2-9ABD-E2FBB66D01C6}" destId="{7D08214F-B079-4659-8DDA-CB3B9CB94ED3}" srcOrd="4" destOrd="0" presId="urn:microsoft.com/office/officeart/2005/8/layout/vList2"/>
    <dgm:cxn modelId="{2D649C55-EAD2-41EE-BAFB-D82A3563A427}" type="presParOf" srcId="{D5184F37-62EF-4BF2-9ABD-E2FBB66D01C6}" destId="{8E147847-0D94-476C-B438-857277435D95}" srcOrd="5" destOrd="0" presId="urn:microsoft.com/office/officeart/2005/8/layout/vList2"/>
    <dgm:cxn modelId="{B0F7DF2B-A5B1-4BCD-AEBA-82356F0D273E}" type="presParOf" srcId="{D5184F37-62EF-4BF2-9ABD-E2FBB66D01C6}" destId="{62C2F686-55E2-4ED7-AF7B-E6D6B464751A}" srcOrd="6" destOrd="0" presId="urn:microsoft.com/office/officeart/2005/8/layout/vList2"/>
    <dgm:cxn modelId="{A43364B4-9652-4EF6-BB98-A416F18E1815}" type="presParOf" srcId="{D5184F37-62EF-4BF2-9ABD-E2FBB66D01C6}" destId="{966A4DA3-B2EC-47EB-942B-C54D0197A7A8}" srcOrd="7" destOrd="0" presId="urn:microsoft.com/office/officeart/2005/8/layout/vList2"/>
    <dgm:cxn modelId="{9632DF1C-F597-4B16-A936-A1231FB06AC0}" type="presParOf" srcId="{D5184F37-62EF-4BF2-9ABD-E2FBB66D01C6}" destId="{155E82E2-F5D8-435C-9D3C-B633E2D0C3AC}" srcOrd="8" destOrd="0" presId="urn:microsoft.com/office/officeart/2005/8/layout/vList2"/>
    <dgm:cxn modelId="{7635BE5E-C163-4E16-BDA1-0EFA653709F9}" type="presParOf" srcId="{D5184F37-62EF-4BF2-9ABD-E2FBB66D01C6}" destId="{FCF6526F-3B5D-49A3-815A-5617C706481B}" srcOrd="9" destOrd="0" presId="urn:microsoft.com/office/officeart/2005/8/layout/vList2"/>
    <dgm:cxn modelId="{E75CA9BC-20D6-4D5D-9021-C0BE38B65895}" type="presParOf" srcId="{D5184F37-62EF-4BF2-9ABD-E2FBB66D01C6}" destId="{821322CE-53F4-481C-8FC7-880B10075AAC}" srcOrd="10" destOrd="0" presId="urn:microsoft.com/office/officeart/2005/8/layout/vList2"/>
    <dgm:cxn modelId="{A6C1FEFA-0444-4140-A9BE-03A30D5923B5}" type="presParOf" srcId="{D5184F37-62EF-4BF2-9ABD-E2FBB66D01C6}" destId="{DE0A30DB-2AAA-4E7B-A983-C75CC49F3633}" srcOrd="11" destOrd="0" presId="urn:microsoft.com/office/officeart/2005/8/layout/vList2"/>
    <dgm:cxn modelId="{79709D97-3487-4429-A250-A70584D9CD9E}" type="presParOf" srcId="{D5184F37-62EF-4BF2-9ABD-E2FBB66D01C6}" destId="{F00958B5-76B9-4BDE-83F2-1EFD6974FA2E}" srcOrd="12" destOrd="0" presId="urn:microsoft.com/office/officeart/2005/8/layout/vList2"/>
    <dgm:cxn modelId="{B69BBC7B-DAEB-4042-825B-E9438F72CD09}" type="presParOf" srcId="{D5184F37-62EF-4BF2-9ABD-E2FBB66D01C6}" destId="{472CB8A3-D43D-44F7-8BB2-ED2A779F2AF6}" srcOrd="13" destOrd="0" presId="urn:microsoft.com/office/officeart/2005/8/layout/vList2"/>
    <dgm:cxn modelId="{32C69DC5-F785-4D0D-BF13-5727BD212C94}" type="presParOf" srcId="{D5184F37-62EF-4BF2-9ABD-E2FBB66D01C6}" destId="{78212438-C2D7-44A8-9285-AEE869790D53}" srcOrd="14" destOrd="0" presId="urn:microsoft.com/office/officeart/2005/8/layout/vList2"/>
    <dgm:cxn modelId="{84856ED4-4B5A-456B-8199-69D32E7391B2}" type="presParOf" srcId="{D5184F37-62EF-4BF2-9ABD-E2FBB66D01C6}" destId="{92CD092D-C9F2-4ACC-87AA-84EA574F493C}" srcOrd="15" destOrd="0" presId="urn:microsoft.com/office/officeart/2005/8/layout/vList2"/>
    <dgm:cxn modelId="{C0688E19-D21A-435C-8E11-4A6383BC9A71}" type="presParOf" srcId="{D5184F37-62EF-4BF2-9ABD-E2FBB66D01C6}" destId="{7EC104F6-E9AE-408C-A436-0AA7B6029772}" srcOrd="16" destOrd="0" presId="urn:microsoft.com/office/officeart/2005/8/layout/vList2"/>
    <dgm:cxn modelId="{7CD6E8EC-726F-4A60-B4E4-75DBD6C2E006}" type="presParOf" srcId="{D5184F37-62EF-4BF2-9ABD-E2FBB66D01C6}" destId="{7D2619F1-6ADC-44AD-94B3-E91BDB09EBD4}" srcOrd="17" destOrd="0" presId="urn:microsoft.com/office/officeart/2005/8/layout/vList2"/>
    <dgm:cxn modelId="{A3892642-CB5B-41BB-98FD-A6980282437B}" type="presParOf" srcId="{D5184F37-62EF-4BF2-9ABD-E2FBB66D01C6}" destId="{75BF4AEA-D072-4B12-A132-04463AB84901}" srcOrd="18" destOrd="0" presId="urn:microsoft.com/office/officeart/2005/8/layout/vList2"/>
    <dgm:cxn modelId="{6283FB06-F7B6-4D5D-B67C-954DFD10FA48}" type="presParOf" srcId="{D5184F37-62EF-4BF2-9ABD-E2FBB66D01C6}" destId="{C5C834E1-93C7-4422-9CE8-2310FFC7C59E}" srcOrd="19" destOrd="0" presId="urn:microsoft.com/office/officeart/2005/8/layout/vList2"/>
    <dgm:cxn modelId="{33314345-6A18-43D6-82F7-D602E9AC91F3}" type="presParOf" srcId="{D5184F37-62EF-4BF2-9ABD-E2FBB66D01C6}" destId="{4020F641-8179-441E-8913-7C6E31AF2D28}" srcOrd="20" destOrd="0" presId="urn:microsoft.com/office/officeart/2005/8/layout/vList2"/>
    <dgm:cxn modelId="{C5830971-FA32-47FE-8388-AE1DAC5FC0DA}" type="presParOf" srcId="{D5184F37-62EF-4BF2-9ABD-E2FBB66D01C6}" destId="{FAEC5F8A-03D6-459B-8D68-8E8FC49FE23A}" srcOrd="21" destOrd="0" presId="urn:microsoft.com/office/officeart/2005/8/layout/vList2"/>
    <dgm:cxn modelId="{06CB4920-4668-4C7A-88E1-B2A3A5887D41}" type="presParOf" srcId="{D5184F37-62EF-4BF2-9ABD-E2FBB66D01C6}" destId="{0019C483-9A1B-4D96-A799-6A78102FF6A4}" srcOrd="22" destOrd="0" presId="urn:microsoft.com/office/officeart/2005/8/layout/vList2"/>
    <dgm:cxn modelId="{A28B7BCE-B9E6-4DE2-AFA0-406B31C9DC59}" type="presParOf" srcId="{D5184F37-62EF-4BF2-9ABD-E2FBB66D01C6}" destId="{B2AC97DB-B7E2-4CDD-AC8C-BB06A4865E56}" srcOrd="23" destOrd="0" presId="urn:microsoft.com/office/officeart/2005/8/layout/vList2"/>
    <dgm:cxn modelId="{E777246B-4A41-4987-9668-3E4B9FD5807B}" type="presParOf" srcId="{D5184F37-62EF-4BF2-9ABD-E2FBB66D01C6}" destId="{BAAEB5A5-DDCB-4D73-9170-120FA7AC1479}" srcOrd="24" destOrd="0" presId="urn:microsoft.com/office/officeart/2005/8/layout/vList2"/>
    <dgm:cxn modelId="{A183286F-D835-4FAD-AB74-A4485EFE63A5}" type="presParOf" srcId="{D5184F37-62EF-4BF2-9ABD-E2FBB66D01C6}" destId="{E9F100E2-74DC-4969-A0C9-F48A3C192C4F}" srcOrd="25" destOrd="0" presId="urn:microsoft.com/office/officeart/2005/8/layout/vList2"/>
    <dgm:cxn modelId="{CD95F0B1-EAD4-4DE6-8405-6F7C3E406071}" type="presParOf" srcId="{D5184F37-62EF-4BF2-9ABD-E2FBB66D01C6}" destId="{E5C5F7E7-F920-4EB3-AFC3-E19F0B3E14F4}" srcOrd="26" destOrd="0" presId="urn:microsoft.com/office/officeart/2005/8/layout/vList2"/>
    <dgm:cxn modelId="{1FE2E57C-D2F8-46FC-9918-69E8FFB3F311}" type="presParOf" srcId="{D5184F37-62EF-4BF2-9ABD-E2FBB66D01C6}" destId="{ED2804AD-DF9A-400F-88F1-F18DBEDBC8B1}" srcOrd="27" destOrd="0" presId="urn:microsoft.com/office/officeart/2005/8/layout/vList2"/>
    <dgm:cxn modelId="{89342DA4-A897-489B-8BF0-6FE88D0FA0B8}" type="presParOf" srcId="{D5184F37-62EF-4BF2-9ABD-E2FBB66D01C6}" destId="{AD817882-1002-4254-85B4-CA19FD03C46A}" srcOrd="28" destOrd="0" presId="urn:microsoft.com/office/officeart/2005/8/layout/vList2"/>
    <dgm:cxn modelId="{686EEC28-2F6D-4283-89E0-C0F846AF49D6}" type="presParOf" srcId="{D5184F37-62EF-4BF2-9ABD-E2FBB66D01C6}" destId="{26614D2F-4067-4457-8168-F1535839834A}" srcOrd="29" destOrd="0" presId="urn:microsoft.com/office/officeart/2005/8/layout/vList2"/>
    <dgm:cxn modelId="{781424F3-53EF-4036-92E8-CF9EF253B250}" type="presParOf" srcId="{D5184F37-62EF-4BF2-9ABD-E2FBB66D01C6}" destId="{D30D404B-4671-4F01-A83C-A7F3D980F12D}" srcOrd="30" destOrd="0" presId="urn:microsoft.com/office/officeart/2005/8/layout/vList2"/>
    <dgm:cxn modelId="{4E16C904-1D7D-4ED1-A56B-551A6004B0F2}" type="presParOf" srcId="{D5184F37-62EF-4BF2-9ABD-E2FBB66D01C6}" destId="{AA49603F-A4F1-4F5E-A44C-17EDE7C64C31}" srcOrd="31" destOrd="0" presId="urn:microsoft.com/office/officeart/2005/8/layout/vList2"/>
    <dgm:cxn modelId="{67A2E7BD-4D5F-46F7-8A4B-AEC65BAE0299}" type="presParOf" srcId="{D5184F37-62EF-4BF2-9ABD-E2FBB66D01C6}" destId="{4EC4AE33-F66C-468C-8363-DB8C2FD00F96}" srcOrd="32" destOrd="0" presId="urn:microsoft.com/office/officeart/2005/8/layout/vList2"/>
    <dgm:cxn modelId="{73F7B2E6-6E60-4753-806F-015B56DF9ABF}" type="presParOf" srcId="{D5184F37-62EF-4BF2-9ABD-E2FBB66D01C6}" destId="{115BD0D3-3312-4ABC-8A9A-C47972823CB9}" srcOrd="33" destOrd="0" presId="urn:microsoft.com/office/officeart/2005/8/layout/vList2"/>
    <dgm:cxn modelId="{B25F3764-BD51-42E6-A7DA-371079CDC484}" type="presParOf" srcId="{D5184F37-62EF-4BF2-9ABD-E2FBB66D01C6}" destId="{E78680B2-917C-4835-9088-E1BA5DEF0E1D}" srcOrd="34" destOrd="0" presId="urn:microsoft.com/office/officeart/2005/8/layout/vList2"/>
    <dgm:cxn modelId="{41F9D2A7-8241-46E4-BD2E-36E28B00F9A4}" type="presParOf" srcId="{D5184F37-62EF-4BF2-9ABD-E2FBB66D01C6}" destId="{169B3396-5BA1-415E-9F4F-0F9423235ACA}" srcOrd="35" destOrd="0" presId="urn:microsoft.com/office/officeart/2005/8/layout/vList2"/>
    <dgm:cxn modelId="{CB6FCF88-5944-4FB7-8A72-40B56DA52E3F}" type="presParOf" srcId="{D5184F37-62EF-4BF2-9ABD-E2FBB66D01C6}" destId="{9C68B198-D351-41AB-884C-249B547C71E5}" srcOrd="36" destOrd="0" presId="urn:microsoft.com/office/officeart/2005/8/layout/vList2"/>
    <dgm:cxn modelId="{2830769E-E02E-4380-B432-A1F8D6EA987C}" type="presParOf" srcId="{D5184F37-62EF-4BF2-9ABD-E2FBB66D01C6}" destId="{538A4344-D169-4B5C-BB23-2D712375C1B1}" srcOrd="37" destOrd="0" presId="urn:microsoft.com/office/officeart/2005/8/layout/vList2"/>
    <dgm:cxn modelId="{5AC83C31-8F9B-4147-915A-9224E9354C92}" type="presParOf" srcId="{D5184F37-62EF-4BF2-9ABD-E2FBB66D01C6}" destId="{E490B4B7-AA54-46E4-A9EC-2B251CDC5578}" srcOrd="38" destOrd="0" presId="urn:microsoft.com/office/officeart/2005/8/layout/vList2"/>
    <dgm:cxn modelId="{4D080924-AE84-498D-937D-1FF371E32254}" type="presParOf" srcId="{D5184F37-62EF-4BF2-9ABD-E2FBB66D01C6}" destId="{714FE1C3-33C5-43E9-A115-B73609AA3682}" srcOrd="39" destOrd="0" presId="urn:microsoft.com/office/officeart/2005/8/layout/vList2"/>
    <dgm:cxn modelId="{BAF89865-08B1-453F-B12F-08C82B9D59E9}" type="presParOf" srcId="{D5184F37-62EF-4BF2-9ABD-E2FBB66D01C6}" destId="{A0B4F4D0-9701-4418-8BB3-A217A7CCDA8B}" srcOrd="40" destOrd="0" presId="urn:microsoft.com/office/officeart/2005/8/layout/vList2"/>
    <dgm:cxn modelId="{C5517546-7706-499B-A0FF-952BB9117935}" type="presParOf" srcId="{D5184F37-62EF-4BF2-9ABD-E2FBB66D01C6}" destId="{8D614ADE-940C-4A4F-ADFF-9A0F06FB90DC}" srcOrd="41" destOrd="0" presId="urn:microsoft.com/office/officeart/2005/8/layout/vList2"/>
    <dgm:cxn modelId="{81D8ECE3-A4BE-47C7-8E55-71CC8FBCF07D}" type="presParOf" srcId="{D5184F37-62EF-4BF2-9ABD-E2FBB66D01C6}" destId="{CE143F72-38A3-49D6-B6CF-2BB1C65FF71D}" srcOrd="42" destOrd="0" presId="urn:microsoft.com/office/officeart/2005/8/layout/vList2"/>
    <dgm:cxn modelId="{65CB3059-A60E-4DC9-8E94-F13C431C1FAA}" type="presParOf" srcId="{D5184F37-62EF-4BF2-9ABD-E2FBB66D01C6}" destId="{DFAD0C6C-520C-446C-A652-6D44B1FC236E}" srcOrd="43" destOrd="0" presId="urn:microsoft.com/office/officeart/2005/8/layout/vList2"/>
    <dgm:cxn modelId="{2BF71C78-980B-4B64-84D8-CA04FC165673}" type="presParOf" srcId="{D5184F37-62EF-4BF2-9ABD-E2FBB66D01C6}" destId="{8C8DAD89-3458-4D99-B8E6-0CA6C45DFBF8}" srcOrd="4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16BCD-59A1-4779-A557-51CFACFE6C37}">
      <dsp:nvSpPr>
        <dsp:cNvPr id="0" name=""/>
        <dsp:cNvSpPr/>
      </dsp:nvSpPr>
      <dsp:spPr>
        <a:xfrm>
          <a:off x="0" y="12308"/>
          <a:ext cx="73152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1. Социальные компетенции</a:t>
          </a:r>
          <a:r>
            <a:rPr lang="ru-RU" sz="1600" kern="1200" smtClean="0"/>
            <a:t> отвечают за успешное взаимодействовать с людьми. </a:t>
          </a:r>
          <a:endParaRPr lang="ru-RU" sz="1600" kern="1200"/>
        </a:p>
      </dsp:txBody>
      <dsp:txXfrm>
        <a:off x="31070" y="43378"/>
        <a:ext cx="7253060" cy="574340"/>
      </dsp:txXfrm>
    </dsp:sp>
    <dsp:sp modelId="{C8377804-1C90-4E50-9C6A-C95BAE115EC8}">
      <dsp:nvSpPr>
        <dsp:cNvPr id="0" name=""/>
        <dsp:cNvSpPr/>
      </dsp:nvSpPr>
      <dsp:spPr>
        <a:xfrm>
          <a:off x="0" y="648788"/>
          <a:ext cx="7315200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✔ Коммуникабельность</a:t>
          </a:r>
          <a:br>
            <a:rPr lang="ru-RU" sz="1200" kern="1200" dirty="0" smtClean="0"/>
          </a:br>
          <a:r>
            <a:rPr lang="ru-RU" sz="1200" kern="1200" dirty="0" smtClean="0"/>
            <a:t>✔ Грамотная письменная и устная речь</a:t>
          </a:r>
          <a:br>
            <a:rPr lang="ru-RU" sz="1200" kern="1200" dirty="0" smtClean="0"/>
          </a:br>
          <a:r>
            <a:rPr lang="ru-RU" sz="1200" kern="1200" dirty="0" smtClean="0"/>
            <a:t>✔ Умение выступать на публике</a:t>
          </a:r>
          <a:br>
            <a:rPr lang="ru-RU" sz="1200" kern="1200" dirty="0" smtClean="0"/>
          </a:br>
          <a:r>
            <a:rPr lang="ru-RU" sz="1200" kern="1200" dirty="0" smtClean="0"/>
            <a:t>✔ Эмоциональный интеллект (умение распознавать эмоции и мотивы других людей)</a:t>
          </a:r>
          <a:br>
            <a:rPr lang="ru-RU" sz="1200" kern="1200" dirty="0" smtClean="0"/>
          </a:br>
          <a:r>
            <a:rPr lang="ru-RU" sz="1200" kern="1200" dirty="0" smtClean="0"/>
            <a:t>✔ Гибкость и принятие критики </a:t>
          </a:r>
          <a:endParaRPr lang="ru-RU" sz="1200" kern="1200" dirty="0"/>
        </a:p>
      </dsp:txBody>
      <dsp:txXfrm>
        <a:off x="0" y="648788"/>
        <a:ext cx="7315200" cy="977040"/>
      </dsp:txXfrm>
    </dsp:sp>
    <dsp:sp modelId="{BC53E3C3-D250-4946-AE45-B7788C005C06}">
      <dsp:nvSpPr>
        <dsp:cNvPr id="0" name=""/>
        <dsp:cNvSpPr/>
      </dsp:nvSpPr>
      <dsp:spPr>
        <a:xfrm>
          <a:off x="0" y="1625828"/>
          <a:ext cx="73152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2. Интеллектуальные компетенции</a:t>
          </a:r>
          <a:r>
            <a:rPr lang="ru-RU" sz="1600" kern="1200" smtClean="0"/>
            <a:t> отвечают за постоянное профессиональное развитие в рамках своей области. </a:t>
          </a:r>
          <a:endParaRPr lang="ru-RU" sz="1600" kern="1200"/>
        </a:p>
      </dsp:txBody>
      <dsp:txXfrm>
        <a:off x="31070" y="1656898"/>
        <a:ext cx="7253060" cy="574340"/>
      </dsp:txXfrm>
    </dsp:sp>
    <dsp:sp modelId="{D1140AE4-1F78-4B56-BB80-FE09877B90EC}">
      <dsp:nvSpPr>
        <dsp:cNvPr id="0" name=""/>
        <dsp:cNvSpPr/>
      </dsp:nvSpPr>
      <dsp:spPr>
        <a:xfrm>
          <a:off x="0" y="2262308"/>
          <a:ext cx="7315200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smtClean="0"/>
            <a:t>✔ Аналитический склад ума</a:t>
          </a:r>
          <a:br>
            <a:rPr lang="ru-RU" sz="1200" kern="1200" smtClean="0"/>
          </a:br>
          <a:r>
            <a:rPr lang="ru-RU" sz="1200" kern="1200" smtClean="0"/>
            <a:t>✔ Умение видеть и решать проблему</a:t>
          </a:r>
          <a:br>
            <a:rPr lang="ru-RU" sz="1200" kern="1200" smtClean="0"/>
          </a:br>
          <a:r>
            <a:rPr lang="ru-RU" sz="1200" kern="1200" smtClean="0"/>
            <a:t>✔ Хорошая память</a:t>
          </a:r>
          <a:br>
            <a:rPr lang="ru-RU" sz="1200" kern="1200" smtClean="0"/>
          </a:br>
          <a:r>
            <a:rPr lang="ru-RU" sz="1200" kern="1200" smtClean="0"/>
            <a:t>✔ Обучаемость</a:t>
          </a:r>
          <a:br>
            <a:rPr lang="ru-RU" sz="1200" kern="1200" smtClean="0"/>
          </a:br>
          <a:r>
            <a:rPr lang="ru-RU" sz="1200" kern="1200" smtClean="0"/>
            <a:t>✔ Креативность </a:t>
          </a:r>
          <a:endParaRPr lang="ru-RU" sz="1200" kern="1200"/>
        </a:p>
      </dsp:txBody>
      <dsp:txXfrm>
        <a:off x="0" y="2262308"/>
        <a:ext cx="7315200" cy="977040"/>
      </dsp:txXfrm>
    </dsp:sp>
    <dsp:sp modelId="{77D2425E-8883-416A-AE97-D27179B87996}">
      <dsp:nvSpPr>
        <dsp:cNvPr id="0" name=""/>
        <dsp:cNvSpPr/>
      </dsp:nvSpPr>
      <dsp:spPr>
        <a:xfrm>
          <a:off x="0" y="3239348"/>
          <a:ext cx="73152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3. Волевые компетенции</a:t>
          </a:r>
          <a:r>
            <a:rPr lang="ru-RU" sz="1600" kern="1200" smtClean="0"/>
            <a:t> отвечают за достижение целей в работе. </a:t>
          </a:r>
          <a:endParaRPr lang="ru-RU" sz="1600" kern="1200"/>
        </a:p>
      </dsp:txBody>
      <dsp:txXfrm>
        <a:off x="31070" y="3270418"/>
        <a:ext cx="7253060" cy="574340"/>
      </dsp:txXfrm>
    </dsp:sp>
    <dsp:sp modelId="{3BA5E2FD-D98F-45C2-AE59-88A3B5091424}">
      <dsp:nvSpPr>
        <dsp:cNvPr id="0" name=""/>
        <dsp:cNvSpPr/>
      </dsp:nvSpPr>
      <dsp:spPr>
        <a:xfrm>
          <a:off x="0" y="3875828"/>
          <a:ext cx="7315200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smtClean="0"/>
            <a:t>✔ Ориентированность на результат</a:t>
          </a:r>
          <a:br>
            <a:rPr lang="ru-RU" sz="1200" kern="1200" smtClean="0"/>
          </a:br>
          <a:r>
            <a:rPr lang="ru-RU" sz="1200" kern="1200" smtClean="0"/>
            <a:t>✔ Управление временем</a:t>
          </a:r>
          <a:br>
            <a:rPr lang="ru-RU" sz="1200" kern="1200" smtClean="0"/>
          </a:br>
          <a:r>
            <a:rPr lang="ru-RU" sz="1200" kern="1200" smtClean="0"/>
            <a:t>✔ Упорство</a:t>
          </a:r>
          <a:br>
            <a:rPr lang="ru-RU" sz="1200" kern="1200" smtClean="0"/>
          </a:br>
          <a:r>
            <a:rPr lang="ru-RU" sz="1200" kern="1200" smtClean="0"/>
            <a:t>✔ Стрессоустойчивость</a:t>
          </a:r>
          <a:br>
            <a:rPr lang="ru-RU" sz="1200" kern="1200" smtClean="0"/>
          </a:br>
          <a:r>
            <a:rPr lang="ru-RU" sz="1200" kern="1200" smtClean="0"/>
            <a:t>✔ Готовность выполнять рутинную работу </a:t>
          </a:r>
          <a:endParaRPr lang="ru-RU" sz="1200" kern="1200"/>
        </a:p>
      </dsp:txBody>
      <dsp:txXfrm>
        <a:off x="0" y="3875828"/>
        <a:ext cx="7315200" cy="977040"/>
      </dsp:txXfrm>
    </dsp:sp>
    <dsp:sp modelId="{E2BF1907-EAB4-4A9E-9491-FDF3418A0AF1}">
      <dsp:nvSpPr>
        <dsp:cNvPr id="0" name=""/>
        <dsp:cNvSpPr/>
      </dsp:nvSpPr>
      <dsp:spPr>
        <a:xfrm>
          <a:off x="0" y="4852868"/>
          <a:ext cx="7315200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4. Лидерские компетенции</a:t>
          </a:r>
          <a:r>
            <a:rPr lang="ru-RU" sz="1600" kern="1200" smtClean="0"/>
            <a:t> отвечают за успешное использование ресурсов для достижения общих целей. </a:t>
          </a:r>
          <a:endParaRPr lang="ru-RU" sz="1600" kern="1200"/>
        </a:p>
      </dsp:txBody>
      <dsp:txXfrm>
        <a:off x="31070" y="4883938"/>
        <a:ext cx="7253060" cy="574340"/>
      </dsp:txXfrm>
    </dsp:sp>
    <dsp:sp modelId="{9BCA1EC8-E137-4D17-A9FD-A603494D4390}">
      <dsp:nvSpPr>
        <dsp:cNvPr id="0" name=""/>
        <dsp:cNvSpPr/>
      </dsp:nvSpPr>
      <dsp:spPr>
        <a:xfrm>
          <a:off x="0" y="5489348"/>
          <a:ext cx="7315200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smtClean="0"/>
            <a:t>✔ Умение принимать решения</a:t>
          </a:r>
          <a:br>
            <a:rPr lang="ru-RU" sz="1200" kern="1200" smtClean="0"/>
          </a:br>
          <a:r>
            <a:rPr lang="ru-RU" sz="1200" kern="1200" smtClean="0"/>
            <a:t>✔ Ответственность</a:t>
          </a:r>
          <a:br>
            <a:rPr lang="ru-RU" sz="1200" kern="1200" smtClean="0"/>
          </a:br>
          <a:r>
            <a:rPr lang="ru-RU" sz="1200" kern="1200" smtClean="0"/>
            <a:t>✔ Умение сформировать команду</a:t>
          </a:r>
          <a:br>
            <a:rPr lang="ru-RU" sz="1200" kern="1200" smtClean="0"/>
          </a:br>
          <a:r>
            <a:rPr lang="ru-RU" sz="1200" kern="1200" smtClean="0"/>
            <a:t>✔ Наставничество</a:t>
          </a:r>
          <a:br>
            <a:rPr lang="ru-RU" sz="1200" kern="1200" smtClean="0"/>
          </a:br>
          <a:r>
            <a:rPr lang="ru-RU" sz="1200" kern="1200" smtClean="0"/>
            <a:t>✔ Умение разрешать конфликты </a:t>
          </a:r>
          <a:endParaRPr lang="ru-RU" sz="1200" kern="1200"/>
        </a:p>
      </dsp:txBody>
      <dsp:txXfrm>
        <a:off x="0" y="5489348"/>
        <a:ext cx="7315200" cy="977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3536AD-F47B-4836-B165-A4C09198448A}">
      <dsp:nvSpPr>
        <dsp:cNvPr id="0" name=""/>
        <dsp:cNvSpPr/>
      </dsp:nvSpPr>
      <dsp:spPr>
        <a:xfrm>
          <a:off x="0" y="4641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Работа с информацией</a:t>
          </a:r>
          <a:endParaRPr lang="ru-RU" sz="1100" kern="1200" dirty="0"/>
        </a:p>
      </dsp:txBody>
      <dsp:txXfrm>
        <a:off x="12879" y="59296"/>
        <a:ext cx="6832242" cy="238077"/>
      </dsp:txXfrm>
    </dsp:sp>
    <dsp:sp modelId="{21E0E68A-0138-4F48-ABC5-889161170148}">
      <dsp:nvSpPr>
        <dsp:cNvPr id="0" name=""/>
        <dsp:cNvSpPr/>
      </dsp:nvSpPr>
      <dsp:spPr>
        <a:xfrm>
          <a:off x="0" y="34193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 Управление вниманием</a:t>
          </a:r>
          <a:endParaRPr lang="ru-RU" sz="1100" kern="1200" dirty="0"/>
        </a:p>
      </dsp:txBody>
      <dsp:txXfrm>
        <a:off x="12879" y="354811"/>
        <a:ext cx="6832242" cy="238077"/>
      </dsp:txXfrm>
    </dsp:sp>
    <dsp:sp modelId="{7D08214F-B079-4659-8DDA-CB3B9CB94ED3}">
      <dsp:nvSpPr>
        <dsp:cNvPr id="0" name=""/>
        <dsp:cNvSpPr/>
      </dsp:nvSpPr>
      <dsp:spPr>
        <a:xfrm>
          <a:off x="0" y="63744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- Проектная деятельность</a:t>
          </a:r>
          <a:endParaRPr lang="ru-RU" sz="1100" kern="1200"/>
        </a:p>
      </dsp:txBody>
      <dsp:txXfrm>
        <a:off x="12879" y="650326"/>
        <a:ext cx="6832242" cy="238077"/>
      </dsp:txXfrm>
    </dsp:sp>
    <dsp:sp modelId="{62C2F686-55E2-4ED7-AF7B-E6D6B464751A}">
      <dsp:nvSpPr>
        <dsp:cNvPr id="0" name=""/>
        <dsp:cNvSpPr/>
      </dsp:nvSpPr>
      <dsp:spPr>
        <a:xfrm>
          <a:off x="0" y="93296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- Выработка и принятие решений</a:t>
          </a:r>
          <a:endParaRPr lang="ru-RU" sz="1100" kern="1200"/>
        </a:p>
      </dsp:txBody>
      <dsp:txXfrm>
        <a:off x="12879" y="945841"/>
        <a:ext cx="6832242" cy="238077"/>
      </dsp:txXfrm>
    </dsp:sp>
    <dsp:sp modelId="{155E82E2-F5D8-435C-9D3C-B633E2D0C3AC}">
      <dsp:nvSpPr>
        <dsp:cNvPr id="0" name=""/>
        <dsp:cNvSpPr/>
      </dsp:nvSpPr>
      <dsp:spPr>
        <a:xfrm>
          <a:off x="0" y="122847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- Развитие критического мышления</a:t>
          </a:r>
          <a:endParaRPr lang="ru-RU" sz="1100" kern="1200"/>
        </a:p>
      </dsp:txBody>
      <dsp:txXfrm>
        <a:off x="12879" y="1241356"/>
        <a:ext cx="6832242" cy="238077"/>
      </dsp:txXfrm>
    </dsp:sp>
    <dsp:sp modelId="{821322CE-53F4-481C-8FC7-880B10075AAC}">
      <dsp:nvSpPr>
        <dsp:cNvPr id="0" name=""/>
        <dsp:cNvSpPr/>
      </dsp:nvSpPr>
      <dsp:spPr>
        <a:xfrm>
          <a:off x="0" y="152399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- Навыки управления собственным развитием</a:t>
          </a:r>
          <a:endParaRPr lang="ru-RU" sz="1100" kern="1200"/>
        </a:p>
      </dsp:txBody>
      <dsp:txXfrm>
        <a:off x="12879" y="1536871"/>
        <a:ext cx="6832242" cy="238077"/>
      </dsp:txXfrm>
    </dsp:sp>
    <dsp:sp modelId="{F00958B5-76B9-4BDE-83F2-1EFD6974FA2E}">
      <dsp:nvSpPr>
        <dsp:cNvPr id="0" name=""/>
        <dsp:cNvSpPr/>
      </dsp:nvSpPr>
      <dsp:spPr>
        <a:xfrm>
          <a:off x="0" y="181950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- Работа с информацией</a:t>
          </a:r>
          <a:endParaRPr lang="ru-RU" sz="1100" kern="1200"/>
        </a:p>
      </dsp:txBody>
      <dsp:txXfrm>
        <a:off x="12879" y="1832386"/>
        <a:ext cx="6832242" cy="238077"/>
      </dsp:txXfrm>
    </dsp:sp>
    <dsp:sp modelId="{78212438-C2D7-44A8-9285-AEE869790D53}">
      <dsp:nvSpPr>
        <dsp:cNvPr id="0" name=""/>
        <dsp:cNvSpPr/>
      </dsp:nvSpPr>
      <dsp:spPr>
        <a:xfrm>
          <a:off x="0" y="211502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- Выработка и принятие решений</a:t>
          </a:r>
          <a:endParaRPr lang="ru-RU" sz="1100" kern="1200" dirty="0"/>
        </a:p>
      </dsp:txBody>
      <dsp:txXfrm>
        <a:off x="12879" y="2127901"/>
        <a:ext cx="6832242" cy="238077"/>
      </dsp:txXfrm>
    </dsp:sp>
    <dsp:sp modelId="{7EC104F6-E9AE-408C-A436-0AA7B6029772}">
      <dsp:nvSpPr>
        <dsp:cNvPr id="0" name=""/>
        <dsp:cNvSpPr/>
      </dsp:nvSpPr>
      <dsp:spPr>
        <a:xfrm>
          <a:off x="0" y="241053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Креативность / дивергентное мышление</a:t>
          </a:r>
          <a:endParaRPr lang="ru-RU" sz="1100" kern="1200" dirty="0"/>
        </a:p>
      </dsp:txBody>
      <dsp:txXfrm>
        <a:off x="12879" y="2423416"/>
        <a:ext cx="6832242" cy="238077"/>
      </dsp:txXfrm>
    </dsp:sp>
    <dsp:sp modelId="{75BF4AEA-D072-4B12-A132-04463AB84901}">
      <dsp:nvSpPr>
        <dsp:cNvPr id="0" name=""/>
        <dsp:cNvSpPr/>
      </dsp:nvSpPr>
      <dsp:spPr>
        <a:xfrm>
          <a:off x="0" y="270605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Работа с информацией</a:t>
          </a:r>
          <a:endParaRPr lang="ru-RU" sz="1100" kern="1200" dirty="0"/>
        </a:p>
      </dsp:txBody>
      <dsp:txXfrm>
        <a:off x="12879" y="2718931"/>
        <a:ext cx="6832242" cy="238077"/>
      </dsp:txXfrm>
    </dsp:sp>
    <dsp:sp modelId="{4020F641-8179-441E-8913-7C6E31AF2D28}">
      <dsp:nvSpPr>
        <dsp:cNvPr id="0" name=""/>
        <dsp:cNvSpPr/>
      </dsp:nvSpPr>
      <dsp:spPr>
        <a:xfrm>
          <a:off x="0" y="3004823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Навыки сохранения ресурсного состояния</a:t>
          </a:r>
          <a:endParaRPr lang="ru-RU" sz="1100" kern="1200" dirty="0"/>
        </a:p>
      </dsp:txBody>
      <dsp:txXfrm>
        <a:off x="12879" y="3017702"/>
        <a:ext cx="6832242" cy="238077"/>
      </dsp:txXfrm>
    </dsp:sp>
    <dsp:sp modelId="{0019C483-9A1B-4D96-A799-6A78102FF6A4}">
      <dsp:nvSpPr>
        <dsp:cNvPr id="0" name=""/>
        <dsp:cNvSpPr/>
      </dsp:nvSpPr>
      <dsp:spPr>
        <a:xfrm>
          <a:off x="0" y="329708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Стресс-менеджмент и навыки самоорганизации</a:t>
          </a:r>
          <a:endParaRPr lang="ru-RU" sz="1100" kern="1200" dirty="0"/>
        </a:p>
      </dsp:txBody>
      <dsp:txXfrm>
        <a:off x="12879" y="3309961"/>
        <a:ext cx="6832242" cy="238077"/>
      </dsp:txXfrm>
    </dsp:sp>
    <dsp:sp modelId="{BAAEB5A5-DDCB-4D73-9170-120FA7AC1479}">
      <dsp:nvSpPr>
        <dsp:cNvPr id="0" name=""/>
        <dsp:cNvSpPr/>
      </dsp:nvSpPr>
      <dsp:spPr>
        <a:xfrm>
          <a:off x="0" y="359259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Межличностное понимание и взаимодействие</a:t>
          </a:r>
          <a:endParaRPr lang="ru-RU" sz="1100" kern="1200" dirty="0"/>
        </a:p>
      </dsp:txBody>
      <dsp:txXfrm>
        <a:off x="12879" y="3605476"/>
        <a:ext cx="6832242" cy="238077"/>
      </dsp:txXfrm>
    </dsp:sp>
    <dsp:sp modelId="{E5C5F7E7-F920-4EB3-AFC3-E19F0B3E14F4}">
      <dsp:nvSpPr>
        <dsp:cNvPr id="0" name=""/>
        <dsp:cNvSpPr/>
      </dsp:nvSpPr>
      <dsp:spPr>
        <a:xfrm>
          <a:off x="0" y="388811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Командная работа и сотрудничество</a:t>
          </a:r>
          <a:endParaRPr lang="ru-RU" sz="1100" kern="1200" dirty="0"/>
        </a:p>
      </dsp:txBody>
      <dsp:txXfrm>
        <a:off x="12879" y="3900991"/>
        <a:ext cx="6832242" cy="238077"/>
      </dsp:txXfrm>
    </dsp:sp>
    <dsp:sp modelId="{AD817882-1002-4254-85B4-CA19FD03C46A}">
      <dsp:nvSpPr>
        <dsp:cNvPr id="0" name=""/>
        <dsp:cNvSpPr/>
      </dsp:nvSpPr>
      <dsp:spPr>
        <a:xfrm>
          <a:off x="0" y="418362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Лидерство и управление</a:t>
          </a:r>
          <a:endParaRPr lang="ru-RU" sz="1100" kern="1200" dirty="0"/>
        </a:p>
      </dsp:txBody>
      <dsp:txXfrm>
        <a:off x="12879" y="4196506"/>
        <a:ext cx="6832242" cy="238077"/>
      </dsp:txXfrm>
    </dsp:sp>
    <dsp:sp modelId="{D30D404B-4671-4F01-A83C-A7F3D980F12D}">
      <dsp:nvSpPr>
        <dsp:cNvPr id="0" name=""/>
        <dsp:cNvSpPr/>
      </dsp:nvSpPr>
      <dsp:spPr>
        <a:xfrm>
          <a:off x="0" y="447914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Эффективная </a:t>
          </a:r>
          <a:r>
            <a:rPr lang="ru-RU" sz="1100" kern="1200" dirty="0" err="1" smtClean="0"/>
            <a:t>самопрезентация</a:t>
          </a:r>
          <a:r>
            <a:rPr lang="ru-RU" sz="1100" kern="1200" dirty="0" smtClean="0"/>
            <a:t>, презентационные навыки</a:t>
          </a:r>
          <a:endParaRPr lang="ru-RU" sz="1100" kern="1200" dirty="0"/>
        </a:p>
      </dsp:txBody>
      <dsp:txXfrm>
        <a:off x="12879" y="4492021"/>
        <a:ext cx="6832242" cy="238077"/>
      </dsp:txXfrm>
    </dsp:sp>
    <dsp:sp modelId="{4EC4AE33-F66C-468C-8363-DB8C2FD00F96}">
      <dsp:nvSpPr>
        <dsp:cNvPr id="0" name=""/>
        <dsp:cNvSpPr/>
      </dsp:nvSpPr>
      <dsp:spPr>
        <a:xfrm>
          <a:off x="0" y="477465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Networking</a:t>
          </a:r>
          <a:endParaRPr lang="ru-RU" sz="1100" kern="1200" dirty="0"/>
        </a:p>
      </dsp:txBody>
      <dsp:txXfrm>
        <a:off x="12879" y="4787536"/>
        <a:ext cx="6832242" cy="238077"/>
      </dsp:txXfrm>
    </dsp:sp>
    <dsp:sp modelId="{E78680B2-917C-4835-9088-E1BA5DEF0E1D}">
      <dsp:nvSpPr>
        <dsp:cNvPr id="0" name=""/>
        <dsp:cNvSpPr/>
      </dsp:nvSpPr>
      <dsp:spPr>
        <a:xfrm>
          <a:off x="0" y="507017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Развитие эмоционального интеллекта</a:t>
          </a:r>
          <a:endParaRPr lang="ru-RU" sz="1100" kern="1200" dirty="0"/>
        </a:p>
      </dsp:txBody>
      <dsp:txXfrm>
        <a:off x="12879" y="5083051"/>
        <a:ext cx="6832242" cy="238077"/>
      </dsp:txXfrm>
    </dsp:sp>
    <dsp:sp modelId="{9C68B198-D351-41AB-884C-249B547C71E5}">
      <dsp:nvSpPr>
        <dsp:cNvPr id="0" name=""/>
        <dsp:cNvSpPr/>
      </dsp:nvSpPr>
      <dsp:spPr>
        <a:xfrm>
          <a:off x="0" y="536568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Управление эмоциями Управление конфликтом Эффективные коммуникации в переговорах</a:t>
          </a:r>
          <a:endParaRPr lang="ru-RU" sz="1100" kern="1200" dirty="0"/>
        </a:p>
      </dsp:txBody>
      <dsp:txXfrm>
        <a:off x="12879" y="5378566"/>
        <a:ext cx="6832242" cy="238077"/>
      </dsp:txXfrm>
    </dsp:sp>
    <dsp:sp modelId="{E490B4B7-AA54-46E4-A9EC-2B251CDC5578}">
      <dsp:nvSpPr>
        <dsp:cNvPr id="0" name=""/>
        <dsp:cNvSpPr/>
      </dsp:nvSpPr>
      <dsp:spPr>
        <a:xfrm>
          <a:off x="0" y="566120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Убеждение и аргументация</a:t>
          </a:r>
          <a:endParaRPr lang="ru-RU" sz="1100" kern="1200" dirty="0"/>
        </a:p>
      </dsp:txBody>
      <dsp:txXfrm>
        <a:off x="12879" y="5674081"/>
        <a:ext cx="6832242" cy="238077"/>
      </dsp:txXfrm>
    </dsp:sp>
    <dsp:sp modelId="{A0B4F4D0-9701-4418-8BB3-A217A7CCDA8B}">
      <dsp:nvSpPr>
        <dsp:cNvPr id="0" name=""/>
        <dsp:cNvSpPr/>
      </dsp:nvSpPr>
      <dsp:spPr>
        <a:xfrm>
          <a:off x="0" y="595671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Когнитивная гибкость	</a:t>
          </a:r>
          <a:endParaRPr lang="ru-RU" sz="1100" kern="1200" dirty="0"/>
        </a:p>
      </dsp:txBody>
      <dsp:txXfrm>
        <a:off x="12879" y="5969596"/>
        <a:ext cx="6832242" cy="238077"/>
      </dsp:txXfrm>
    </dsp:sp>
    <dsp:sp modelId="{CE143F72-38A3-49D6-B6CF-2BB1C65FF71D}">
      <dsp:nvSpPr>
        <dsp:cNvPr id="0" name=""/>
        <dsp:cNvSpPr/>
      </dsp:nvSpPr>
      <dsp:spPr>
        <a:xfrm>
          <a:off x="0" y="6252232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smtClean="0"/>
            <a:t>Тайм-менеджмент</a:t>
          </a:r>
          <a:endParaRPr lang="ru-RU" sz="1100" kern="1200" dirty="0"/>
        </a:p>
      </dsp:txBody>
      <dsp:txXfrm>
        <a:off x="12879" y="6265111"/>
        <a:ext cx="6832242" cy="238077"/>
      </dsp:txXfrm>
    </dsp:sp>
    <dsp:sp modelId="{8C8DAD89-3458-4D99-B8E6-0CA6C45DFBF8}">
      <dsp:nvSpPr>
        <dsp:cNvPr id="0" name=""/>
        <dsp:cNvSpPr/>
      </dsp:nvSpPr>
      <dsp:spPr>
        <a:xfrm>
          <a:off x="0" y="6547747"/>
          <a:ext cx="6858000" cy="2638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 Эффективное резюме</a:t>
          </a:r>
          <a:endParaRPr lang="ru-RU" sz="1100" kern="1200" dirty="0"/>
        </a:p>
      </dsp:txBody>
      <dsp:txXfrm>
        <a:off x="12879" y="6560626"/>
        <a:ext cx="6832242" cy="238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818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orientator.ru/professions/#tocontent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76200" y="609600"/>
            <a:ext cx="8991600" cy="70485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«Психологическое сопровождение формирования </a:t>
            </a:r>
            <a:r>
              <a:rPr lang="ru-RU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soft-skills</a:t>
            </a: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5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профориентационной</a:t>
            </a:r>
            <a:r>
              <a:rPr lang="ru-RU" sz="3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работе с учащимися» </a:t>
            </a:r>
            <a:endParaRPr lang="en-US" sz="3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6019800"/>
            <a:ext cx="63246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 fontScale="85000" lnSpcReduction="20000"/>
          </a:bodyPr>
          <a:lstStyle/>
          <a:p>
            <a:pPr algn="r">
              <a:defRPr/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Кожинова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Т.В., руководитель ресурсного центра профориентации</a:t>
            </a:r>
            <a:endParaRPr lang="en-US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5" y="1676400"/>
            <a:ext cx="6977742" cy="325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5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828800" y="381000"/>
          <a:ext cx="7315200" cy="6478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76074" y="28433"/>
            <a:ext cx="202010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165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типа </a:t>
            </a:r>
            <a:r>
              <a:rPr lang="ru-RU" b="1" dirty="0" err="1" smtClean="0">
                <a:solidFill>
                  <a:srgbClr val="F165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b="1" dirty="0" smtClean="0">
                <a:solidFill>
                  <a:srgbClr val="F165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F165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dirty="0">
                <a:solidFill>
                  <a:srgbClr val="5E677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9800" y="4572000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Как развивать «мягкие» навыки? Навыки – это действия, которые путем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периодического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повторения закрепляются в поведении человека до автоматизма. Наиболее эффективный вариант тренировки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soft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skills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– это психологические тренинги. Во время тренинга развитие навыков и компетенций является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основной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задачей.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5000" y="304800"/>
            <a:ext cx="6781800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5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</a:t>
            </a:r>
            <a:r>
              <a:rPr lang="ru-RU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влияет на широту </a:t>
            </a:r>
            <a:r>
              <a:rPr lang="ru-RU" sz="3500" dirty="0">
                <a:solidFill>
                  <a:srgbClr val="0091E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профессионального </a:t>
            </a:r>
            <a:r>
              <a:rPr lang="ru-RU" sz="3500" dirty="0" smtClean="0">
                <a:solidFill>
                  <a:srgbClr val="0091E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выбора</a:t>
            </a:r>
            <a:r>
              <a:rPr lang="ru-RU" sz="3500" dirty="0" smtClean="0">
                <a:solidFill>
                  <a:srgbClr val="0091E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больше компетенций развито у человека, тем больше вариантов профессионального развития возможно в будущем. </a:t>
            </a:r>
            <a:endParaRPr lang="ru-RU" sz="35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04264059"/>
              </p:ext>
            </p:extLst>
          </p:nvPr>
        </p:nvGraphicFramePr>
        <p:xfrm>
          <a:off x="2057400" y="0"/>
          <a:ext cx="6858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210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FFFF0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000" b="1" dirty="0">
                <a:solidFill>
                  <a:srgbClr val="FFFF00"/>
                </a:solidFill>
              </a:rPr>
              <a:t>за внимание!</a:t>
            </a:r>
          </a:p>
          <a:p>
            <a:pPr marL="0" indent="0" algn="ctr">
              <a:buNone/>
            </a:pPr>
            <a:endParaRPr lang="ru-RU" sz="6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295400" y="17526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761999" y="13589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Hard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</a:rPr>
              <a:t> soft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skills</a:t>
            </a:r>
            <a:endParaRPr lang="ru-RU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1993900"/>
            <a:ext cx="86106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Hard </a:t>
            </a:r>
            <a:r>
              <a:rPr lang="en-US" sz="25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skills</a:t>
            </a:r>
            <a:r>
              <a:rPr lang="en-US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ru-RU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англ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"жесткие" навыки) профессиональные навыки, которым можно научить и которые можно измерить. </a:t>
            </a:r>
            <a:endParaRPr lang="en-US" sz="22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ru-RU" sz="22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Примеры</a:t>
            </a:r>
            <a:r>
              <a:rPr lang="ru-RU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  <a:r>
              <a:rPr lang="ru-RU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набор текста на компьютере, вождение автомобиля, чтение, математика, знание иностранного языка, использование компьютерных программ.</a:t>
            </a:r>
            <a:br>
              <a:rPr lang="ru-RU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sz="25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Soft</a:t>
            </a:r>
            <a:r>
              <a:rPr lang="ru-RU" sz="25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skills</a:t>
            </a:r>
            <a:r>
              <a:rPr lang="ru-RU" sz="25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(англ. "мягкие" навыки) </a:t>
            </a:r>
            <a:r>
              <a:rPr lang="ru-RU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– «</a:t>
            </a:r>
            <a:r>
              <a:rPr lang="ru-RU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надпрофессиональные</a:t>
            </a:r>
            <a:r>
              <a:rPr lang="ru-RU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», «гибкие», «универсальные» </a:t>
            </a:r>
          </a:p>
          <a:p>
            <a:r>
              <a:rPr lang="ru-RU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 </a:t>
            </a:r>
            <a:r>
              <a:rPr lang="ru-RU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универсальные </a:t>
            </a:r>
            <a:r>
              <a:rPr lang="ru-RU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компетенции, которые не поддаются количественному измерению. Иногда их называют личными качествами, потому что они зависят от характера человека и приобретаются с личным опытом. </a:t>
            </a:r>
            <a:r>
              <a:rPr lang="ru-RU" sz="2200" u="sng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Примеры</a:t>
            </a:r>
            <a:r>
              <a:rPr lang="ru-RU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  <a:r>
              <a:rPr lang="ru-RU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такие социальные, интеллектуальные и волевые компетенции, как коммуникабельность, умение работать в команде, креативность, </a:t>
            </a:r>
            <a:r>
              <a:rPr lang="ru-RU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пунктуальность, уравновешенность</a:t>
            </a:r>
            <a:r>
              <a:rPr lang="ru-RU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7073846"/>
              </p:ext>
            </p:extLst>
          </p:nvPr>
        </p:nvGraphicFramePr>
        <p:xfrm>
          <a:off x="381000" y="1066800"/>
          <a:ext cx="8534400" cy="5663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6754"/>
                <a:gridCol w="4267646"/>
              </a:tblGrid>
              <a:tr h="398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</a:t>
                      </a:r>
                      <a:r>
                        <a:rPr lang="ru-RU" sz="2000" dirty="0" err="1">
                          <a:effectLst/>
                        </a:rPr>
                        <a:t>ard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skills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Soft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skills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/>
                </a:tc>
              </a:tr>
              <a:tr h="2869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Связаны с конкретной профессией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Универсальны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/>
                </a:tc>
              </a:tr>
              <a:tr h="334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Интеллект (ЛП, IQ, логика)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«Эмоциональность" (ПП, EQ, </a:t>
                      </a:r>
                      <a:r>
                        <a:rPr lang="ru-RU" sz="1800" dirty="0" err="1">
                          <a:effectLst/>
                        </a:rPr>
                        <a:t>эмпатия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/>
                </a:tc>
              </a:tr>
              <a:tr h="310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Неизменны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Изменчивы и </a:t>
                      </a:r>
                      <a:r>
                        <a:rPr lang="ru-RU" sz="1800" dirty="0" err="1" smtClean="0">
                          <a:effectLst/>
                        </a:rPr>
                        <a:t>ситуативны</a:t>
                      </a:r>
                      <a:r>
                        <a:rPr lang="ru-RU" sz="1800" dirty="0" smtClean="0">
                          <a:effectLst/>
                        </a:rPr>
                        <a:t> (требуют адаптации под конкретную аудиторию и ситуацию)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/>
                </a:tc>
              </a:tr>
              <a:tr h="843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Демонстрируют экспертизу и проф. компетентность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Демонстрируют компетенции, целостность и зрелость личности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/>
                </a:tc>
              </a:tr>
              <a:tr h="310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Есть </a:t>
                      </a:r>
                      <a:r>
                        <a:rPr lang="ru-RU" sz="1800" dirty="0" smtClean="0">
                          <a:effectLst/>
                        </a:rPr>
                        <a:t>документ (проверка экзаменом и аттестацией)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Нет </a:t>
                      </a:r>
                      <a:r>
                        <a:rPr lang="ru-RU" sz="1800" dirty="0" smtClean="0">
                          <a:effectLst/>
                        </a:rPr>
                        <a:t>сертификации, сложно</a:t>
                      </a:r>
                      <a:r>
                        <a:rPr lang="ru-RU" sz="1800" baseline="0" dirty="0" smtClean="0">
                          <a:effectLst/>
                        </a:rPr>
                        <a:t> отследить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/>
                </a:tc>
              </a:tr>
              <a:tr h="562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Быстрее, с меньшим усилием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Медленнее, с большим усилием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/>
                </a:tc>
              </a:tr>
              <a:tr h="843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Отражены в квалификациях и технических знаниях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Отражены в социальных паттернах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/>
                </a:tc>
              </a:tr>
              <a:tr h="843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Имеют тенденцию к устареванию в условиях изменяющегося мира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Более устойчивы в условиях меняющегося мира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78" marR="4807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04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791200" y="1039505"/>
            <a:ext cx="3352800" cy="4830763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8" name="Picture 4" descr="https://avatars.mds.yandex.net/get-zen_doc/40456/pub_5cc3058f10654100b2d8715e_5cc58c551147c000b3025b3e/scale_2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2789546"/>
            <a:ext cx="512970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6363"/>
            <a:ext cx="49276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791200" y="1039505"/>
            <a:ext cx="3352800" cy="4830763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5270103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PT Serif"/>
              </a:rPr>
              <a:t>«Чем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PT Serif"/>
              </a:rPr>
              <a:t>глубже технологии проникают в нашу жизнь и выполняют рутинную работу, тем более востребованными становятся люди с развитыми гибкими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PT Serif"/>
              </a:rPr>
              <a:t>навыками»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0" y="304800"/>
            <a:ext cx="6629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bg2">
                    <a:lumMod val="50000"/>
                  </a:schemeClr>
                </a:solidFill>
                <a:latin typeface="PT Serif"/>
              </a:rPr>
              <a:t>ИИ и человек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PT Serif"/>
              </a:rPr>
              <a:t>«Правдоподобный </a:t>
            </a:r>
            <a:r>
              <a:rPr lang="ru-RU" b="1" dirty="0">
                <a:solidFill>
                  <a:srgbClr val="FF0000"/>
                </a:solidFill>
                <a:latin typeface="PT Serif"/>
              </a:rPr>
              <a:t>сценарий ближайшего будущего — это не мир, подчинившийся воле полностью самостоятельных роботов, а мир, в котором наиболее успешен человек-профессионал, способный пользоваться возможностями искусственного интеллекта в своей работе и умеющий адаптироваться к технологическим </a:t>
            </a:r>
            <a:r>
              <a:rPr lang="ru-RU" b="1" dirty="0" smtClean="0">
                <a:solidFill>
                  <a:srgbClr val="FF0000"/>
                </a:solidFill>
                <a:latin typeface="PT Serif"/>
              </a:rPr>
              <a:t>изменениям»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38859"/>
            <a:ext cx="3390900" cy="22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828800"/>
            <a:ext cx="8458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nherit"/>
              </a:rPr>
              <a:t>Результаты исследования, проведенного среди генеральных директоров компаний из списка «</a:t>
            </a:r>
            <a:r>
              <a:rPr lang="ru-RU" sz="30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inherit"/>
              </a:rPr>
              <a:t>Fortune</a:t>
            </a:r>
            <a:r>
              <a:rPr lang="ru-RU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nherit"/>
              </a:rPr>
              <a:t> 500», показали, что долговременный и стабильный успех в работе на </a:t>
            </a:r>
            <a:r>
              <a:rPr lang="ru-RU" sz="3000" b="1" dirty="0">
                <a:solidFill>
                  <a:srgbClr val="FF0000"/>
                </a:solidFill>
                <a:latin typeface="inherit"/>
              </a:rPr>
              <a:t>75%</a:t>
            </a:r>
            <a:r>
              <a:rPr lang="ru-RU" sz="3000" dirty="0">
                <a:solidFill>
                  <a:srgbClr val="FF0000"/>
                </a:solidFill>
                <a:latin typeface="inherit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inherit"/>
              </a:rPr>
              <a:t>(85%) </a:t>
            </a:r>
            <a:r>
              <a:rPr lang="ru-RU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herit"/>
              </a:rPr>
              <a:t>определяется гибкими </a:t>
            </a:r>
            <a:r>
              <a:rPr lang="ru-RU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nherit"/>
              </a:rPr>
              <a:t>навыками и только на </a:t>
            </a:r>
            <a:r>
              <a:rPr lang="ru-RU" sz="3000" b="1" dirty="0">
                <a:solidFill>
                  <a:srgbClr val="FF0000"/>
                </a:solidFill>
                <a:latin typeface="inherit"/>
              </a:rPr>
              <a:t>25% </a:t>
            </a:r>
            <a:r>
              <a:rPr lang="ru-RU" sz="3000" b="1" dirty="0" smtClean="0">
                <a:solidFill>
                  <a:srgbClr val="FF0000"/>
                </a:solidFill>
                <a:latin typeface="inherit"/>
              </a:rPr>
              <a:t>(15%) </a:t>
            </a:r>
            <a:r>
              <a:rPr lang="ru-RU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inherit"/>
              </a:rPr>
              <a:t>– </a:t>
            </a:r>
            <a:r>
              <a:rPr lang="ru-RU" sz="3000" dirty="0">
                <a:solidFill>
                  <a:schemeClr val="accent5">
                    <a:lumMod val="20000"/>
                    <a:lumOff val="80000"/>
                  </a:schemeClr>
                </a:solidFill>
                <a:latin typeface="inherit"/>
              </a:rPr>
              <a:t>навыками академическими.</a:t>
            </a:r>
            <a:endParaRPr lang="ru-RU" sz="3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8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219200"/>
            <a:ext cx="8153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>
                <a:solidFill>
                  <a:srgbClr val="FFFF00"/>
                </a:solidFill>
                <a:latin typeface="Circe"/>
              </a:rPr>
              <a:t>«Совершенно очевидно, что конкурентные преимущества получат те люди, которые не просто обладают набором интересных и важных знаний, а обладают тем, что сегодня называют </a:t>
            </a:r>
            <a:r>
              <a:rPr lang="ru-RU" sz="3500" dirty="0" err="1">
                <a:solidFill>
                  <a:srgbClr val="FFFF00"/>
                </a:solidFill>
                <a:latin typeface="Circe"/>
              </a:rPr>
              <a:t>soft</a:t>
            </a:r>
            <a:r>
              <a:rPr lang="ru-RU" sz="3500" dirty="0">
                <a:solidFill>
                  <a:srgbClr val="FFFF00"/>
                </a:solidFill>
                <a:latin typeface="Circe"/>
              </a:rPr>
              <a:t> </a:t>
            </a:r>
            <a:r>
              <a:rPr lang="ru-RU" sz="3500" dirty="0" err="1">
                <a:solidFill>
                  <a:srgbClr val="FFFF00"/>
                </a:solidFill>
                <a:latin typeface="Circe"/>
              </a:rPr>
              <a:t>skills</a:t>
            </a:r>
            <a:r>
              <a:rPr lang="ru-RU" sz="3500" dirty="0" smtClean="0">
                <a:solidFill>
                  <a:srgbClr val="FFFF00"/>
                </a:solidFill>
                <a:latin typeface="Circe"/>
              </a:rPr>
              <a:t>» </a:t>
            </a:r>
            <a:r>
              <a:rPr lang="ru-RU" sz="3500" dirty="0" smtClean="0">
                <a:solidFill>
                  <a:srgbClr val="002060"/>
                </a:solidFill>
                <a:latin typeface="Circe"/>
              </a:rPr>
              <a:t>(</a:t>
            </a:r>
            <a:r>
              <a:rPr lang="ru-RU" sz="3500" dirty="0" err="1" smtClean="0">
                <a:solidFill>
                  <a:srgbClr val="002060"/>
                </a:solidFill>
                <a:latin typeface="Circe"/>
              </a:rPr>
              <a:t>В.В.Путин</a:t>
            </a:r>
            <a:r>
              <a:rPr lang="ru-RU" sz="3500" dirty="0" smtClean="0">
                <a:solidFill>
                  <a:srgbClr val="002060"/>
                </a:solidFill>
                <a:latin typeface="Circe"/>
              </a:rPr>
              <a:t>)</a:t>
            </a:r>
          </a:p>
          <a:p>
            <a:endParaRPr lang="ru-RU" sz="3500" dirty="0" smtClean="0">
              <a:solidFill>
                <a:srgbClr val="FF0000"/>
              </a:solidFill>
            </a:endParaRPr>
          </a:p>
          <a:p>
            <a:r>
              <a:rPr lang="ru-RU" sz="3500" dirty="0" smtClean="0">
                <a:solidFill>
                  <a:srgbClr val="FF0000"/>
                </a:solidFill>
              </a:rPr>
              <a:t>«</a:t>
            </a:r>
            <a:r>
              <a:rPr lang="ru-RU" sz="3500" dirty="0">
                <a:solidFill>
                  <a:srgbClr val="FF0000"/>
                </a:solidFill>
              </a:rPr>
              <a:t>Побеждают те, кто инвестировал в </a:t>
            </a:r>
            <a:r>
              <a:rPr lang="ru-RU" sz="3500" dirty="0" err="1">
                <a:solidFill>
                  <a:srgbClr val="FF0000"/>
                </a:solidFill>
              </a:rPr>
              <a:t>soft</a:t>
            </a:r>
            <a:r>
              <a:rPr lang="ru-RU" sz="3500" dirty="0">
                <a:solidFill>
                  <a:srgbClr val="FF0000"/>
                </a:solidFill>
              </a:rPr>
              <a:t> </a:t>
            </a:r>
            <a:r>
              <a:rPr lang="ru-RU" sz="3500" dirty="0" err="1">
                <a:solidFill>
                  <a:srgbClr val="FF0000"/>
                </a:solidFill>
              </a:rPr>
              <a:t>skills</a:t>
            </a:r>
            <a:r>
              <a:rPr lang="ru-RU" sz="3500" dirty="0" smtClean="0">
                <a:solidFill>
                  <a:srgbClr val="FF0000"/>
                </a:solidFill>
              </a:rPr>
              <a:t>» (</a:t>
            </a:r>
            <a:r>
              <a:rPr lang="ru-RU" sz="3500" dirty="0" smtClean="0">
                <a:solidFill>
                  <a:srgbClr val="002060"/>
                </a:solidFill>
              </a:rPr>
              <a:t>Герман Греф) </a:t>
            </a:r>
            <a:endParaRPr lang="ru-RU" sz="3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300785" y="395288"/>
            <a:ext cx="6843215" cy="4830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</a:rPr>
              <a:t>В 2016 г. на Всемирном экономическом форуме в Давосе аналитики назвали 10 профессиональных навыков/компетенций, которые будут наиболее востребованы работодателями к 2020 г. 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791200" y="1066800"/>
            <a:ext cx="3352800" cy="4830763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1200"/>
              </a:spcAft>
              <a:buSzPts val="1000"/>
              <a:buFont typeface="Arial" charset="0"/>
              <a:buChar char="•"/>
              <a:tabLst>
                <a:tab pos="457200" algn="l"/>
              </a:tabLst>
            </a:pPr>
            <a:endParaRPr lang="ru-RU" sz="2000" dirty="0" smtClean="0">
              <a:solidFill>
                <a:srgbClr val="5E677A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785" y="1676400"/>
            <a:ext cx="6693148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0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791200" y="1066800"/>
            <a:ext cx="3352800" cy="4830763"/>
          </a:xfrm>
        </p:spPr>
        <p:txBody>
          <a:bodyPr/>
          <a:lstStyle/>
          <a:p>
            <a:pPr lvl="0" algn="just">
              <a:lnSpc>
                <a:spcPct val="115000"/>
              </a:lnSpc>
              <a:spcAft>
                <a:spcPts val="1200"/>
              </a:spcAft>
              <a:buSzPts val="1000"/>
              <a:buFont typeface="Arial" charset="0"/>
              <a:buChar char="•"/>
              <a:tabLst>
                <a:tab pos="457200" algn="l"/>
              </a:tabLst>
            </a:pPr>
            <a:endParaRPr lang="ru-RU" sz="2000" dirty="0" smtClean="0">
              <a:solidFill>
                <a:srgbClr val="5E677A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endParaRPr lang="ru-RU" sz="2000" dirty="0"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1681"/>
              </p:ext>
            </p:extLst>
          </p:nvPr>
        </p:nvGraphicFramePr>
        <p:xfrm>
          <a:off x="1981200" y="158466"/>
          <a:ext cx="7021412" cy="6854884"/>
        </p:xfrm>
        <a:graphic>
          <a:graphicData uri="http://schemas.openxmlformats.org/drawingml/2006/table">
            <a:tbl>
              <a:tblPr firstRow="1" firstCol="1" bandRow="1"/>
              <a:tblGrid>
                <a:gridCol w="2456871"/>
                <a:gridCol w="4564541"/>
              </a:tblGrid>
              <a:tr h="826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многоуровневое решение проблем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самостоятельное определение проблемы и всего комплекса обуславливающих ее причин и источников; выявление и устранение причины возникновения ситуации, а не ее следствий; системный междисциплинарный подход к решению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задач. Способность использовать креативность, анализ ситуации, перспективное видение исходов, прошлый опыт, информацию и доступные ресурсы для решения проблем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Критическое мышление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сомнение в достоверности всей поступающей информации, уже существующих правил и даже своих представлений о мире; выбор в качестве основы для решений и действий фактов, а не информации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Креативность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нестандартный подход в мышлении и поведении ко всему, постоянное осознанию и творческое развитие своего опыта; инновации и моделирование на основе интегрального подхода и нелинейных решений.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людьми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раскрытия творческого потенциала и максимальных достижений у окружающих людей; сочетание наличия «видения» решения ситуации и организации людей на воплощение этого «видения»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с другими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выстраивание взаимодействия с людьми на различных уровнях от обмена информацией до обмена смыслами; создание общего поля деятельности по решение задач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Эмоциональный интеллект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распознавание эмоций и понимание намерений других людей; управление собственными эмоциями и состояниями; оказание влияния на эмоции и состояния окружающих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Суждение и принятие решений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собственного мнения и смелость в принятии самостоятельных решений и их последствий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Клиентоориентированность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окружающими и решение проблем людей на основе понимания их ценностей и потребностей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6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вести переговоры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 с позиции переговорного процесса, направленного на долгосрочное сотрудничество; убедительное донесение своей позиции через вербальные и невербальные техники с учетом специфики и интересов второй стороны переговоров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Когнитивная гибкость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оперативное переключение с одной мысли на другую, а также обдумывание нескольких идей и задач одновременно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Эффективный поиск работы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применение в поиске работы различных методов для реализации оптимального сочетания потребностей работодателей, тенденций развития профессиональной сферы и собственных навыков и целей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030" marR="34030" marT="34030" marB="340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17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3">
      <a:dk1>
        <a:srgbClr val="262626"/>
      </a:dk1>
      <a:lt1>
        <a:srgbClr val="FFFFFF"/>
      </a:lt1>
      <a:dk2>
        <a:srgbClr val="1F497D"/>
      </a:dk2>
      <a:lt2>
        <a:srgbClr val="EEECE1"/>
      </a:lt2>
      <a:accent1>
        <a:srgbClr val="29C7FF"/>
      </a:accent1>
      <a:accent2>
        <a:srgbClr val="FF0000"/>
      </a:accent2>
      <a:accent3>
        <a:srgbClr val="FEA900"/>
      </a:accent3>
      <a:accent4>
        <a:srgbClr val="0155D1"/>
      </a:accent4>
      <a:accent5>
        <a:srgbClr val="29C7FF"/>
      </a:accent5>
      <a:accent6>
        <a:srgbClr val="0155D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</TotalTime>
  <Words>836</Words>
  <Application>Microsoft Office PowerPoint</Application>
  <PresentationFormat>Экран (4:3)</PresentationFormat>
  <Paragraphs>102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Circe</vt:lpstr>
      <vt:lpstr>굴림</vt:lpstr>
      <vt:lpstr>inherit</vt:lpstr>
      <vt:lpstr>PT Serif</vt:lpstr>
      <vt:lpstr>Times New Roman</vt:lpstr>
      <vt:lpstr>1_Office Theme</vt:lpstr>
      <vt:lpstr>«Психологическое сопровождение формирования soft-skills в профориентационной работе с учащимися»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Татьяна</cp:lastModifiedBy>
  <cp:revision>257</cp:revision>
  <dcterms:created xsi:type="dcterms:W3CDTF">2012-04-26T17:06:14Z</dcterms:created>
  <dcterms:modified xsi:type="dcterms:W3CDTF">2020-02-10T22:30:04Z</dcterms:modified>
</cp:coreProperties>
</file>