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1" r:id="rId5"/>
    <p:sldId id="259" r:id="rId6"/>
    <p:sldId id="260" r:id="rId7"/>
    <p:sldId id="261" r:id="rId8"/>
    <p:sldId id="272" r:id="rId9"/>
    <p:sldId id="264" r:id="rId10"/>
    <p:sldId id="263" r:id="rId11"/>
    <p:sldId id="262" r:id="rId12"/>
    <p:sldId id="266" r:id="rId13"/>
    <p:sldId id="269" r:id="rId14"/>
    <p:sldId id="270" r:id="rId15"/>
    <p:sldId id="267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7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" y="-2053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Нековаль\Приемная комиссия 22\презентаци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87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4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rache\AppData\Local\Temp\Rar$DRa13324.20610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6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44" y="1200150"/>
            <a:ext cx="6033911" cy="3394075"/>
          </a:xfrm>
        </p:spPr>
      </p:pic>
      <p:pic>
        <p:nvPicPr>
          <p:cNvPr id="7170" name="Picture 2" descr="C:\Users\rache\AppData\Local\Temp\Rar$DRa13324.20323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Нековаль\Приемная комиссия 22\презентаци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" y="0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rache\AppData\Local\Temp\Rar$DRa13324.21539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ековаль\Приемная комиссия 22\презентаци\Рисунок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9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0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Нековаль\Приемная комиссия 22\презентаци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4001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6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04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rache\AppData\Local\Temp\Rar$DRa13324.21811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Нековаль\Приемная комиссия 22\презентаци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464" y="3939902"/>
            <a:ext cx="1103040" cy="11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54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" y="0"/>
            <a:ext cx="9152528" cy="514829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9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8"/>
            <a:ext cx="9144000" cy="5143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4"/>
            <a:ext cx="9144000" cy="5149984"/>
          </a:xfrm>
        </p:spPr>
      </p:pic>
    </p:spTree>
    <p:extLst>
      <p:ext uri="{BB962C8B-B14F-4D97-AF65-F5344CB8AC3E}">
        <p14:creationId xmlns:p14="http://schemas.microsoft.com/office/powerpoint/2010/main" val="229615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94536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" y="0"/>
            <a:ext cx="9143589" cy="514326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8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037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915254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rache</dc:creator>
  <cp:lastModifiedBy>Пользователь</cp:lastModifiedBy>
  <cp:revision>17</cp:revision>
  <dcterms:created xsi:type="dcterms:W3CDTF">2020-12-01T13:12:02Z</dcterms:created>
  <dcterms:modified xsi:type="dcterms:W3CDTF">2021-11-19T07:13:27Z</dcterms:modified>
</cp:coreProperties>
</file>