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7" r:id="rId4"/>
    <p:sldId id="258" r:id="rId5"/>
    <p:sldId id="269" r:id="rId6"/>
    <p:sldId id="268" r:id="rId7"/>
    <p:sldId id="274" r:id="rId8"/>
    <p:sldId id="267" r:id="rId9"/>
    <p:sldId id="266" r:id="rId10"/>
    <p:sldId id="273" r:id="rId11"/>
    <p:sldId id="263" r:id="rId12"/>
    <p:sldId id="262" r:id="rId13"/>
    <p:sldId id="272" r:id="rId14"/>
    <p:sldId id="264" r:id="rId15"/>
    <p:sldId id="260" r:id="rId16"/>
    <p:sldId id="27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CC"/>
    <a:srgbClr val="002F8E"/>
    <a:srgbClr val="0000FF"/>
    <a:srgbClr val="0066FF"/>
    <a:srgbClr val="250A56"/>
    <a:srgbClr val="3D83CF"/>
    <a:srgbClr val="3366CC"/>
    <a:srgbClr val="09E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7" autoAdjust="0"/>
  </p:normalViewPr>
  <p:slideViewPr>
    <p:cSldViewPr>
      <p:cViewPr>
        <p:scale>
          <a:sx n="80" d="100"/>
          <a:sy n="80" d="100"/>
        </p:scale>
        <p:origin x="-59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6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376BE-27A8-41B3-AF0D-B2F1B4ECBD58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59280-ACE9-4463-9326-2F3D0F28A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2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9280-ACE9-4463-9326-2F3D0F28AD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0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9280-ACE9-4463-9326-2F3D0F28AD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6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9280-ACE9-4463-9326-2F3D0F28AD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1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9280-ACE9-4463-9326-2F3D0F28AD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0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9280-ACE9-4463-9326-2F3D0F28AD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2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9280-ACE9-4463-9326-2F3D0F28AD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3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9280-ACE9-4463-9326-2F3D0F28AD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7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9280-ACE9-4463-9326-2F3D0F28ADB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3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9280-ACE9-4463-9326-2F3D0F28ADB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0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97125"/>
            <a:ext cx="1158612" cy="14823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0" y="4972063"/>
            <a:ext cx="1841963" cy="1325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9004" y="1844824"/>
            <a:ext cx="79362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Муниципальный этап </a:t>
            </a:r>
          </a:p>
          <a:p>
            <a:pPr algn="ctr"/>
            <a:r>
              <a:rPr lang="ru-RU" sz="5400" b="1" i="1" dirty="0" smtClean="0">
                <a:ln w="1143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Всероссийского конкурса </a:t>
            </a:r>
          </a:p>
          <a:p>
            <a:pPr algn="ctr"/>
            <a:r>
              <a:rPr lang="ru-RU" sz="5400" b="1" i="1" dirty="0" smtClean="0">
                <a:ln w="1143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«Учитель года - 2017»</a:t>
            </a:r>
            <a:endParaRPr lang="ru-RU" sz="5400" b="1" dirty="0">
              <a:ln w="11430"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557" y="188640"/>
            <a:ext cx="6886813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Зайнуллина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Илюза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Шарафутдиновна</a:t>
            </a: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читель технологии в МОУ </a:t>
            </a: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«СОШ № 15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67744" y="2924944"/>
            <a:ext cx="6400800" cy="3073896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Курганский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государственный университет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педагогический стаж: </a:t>
            </a:r>
            <a:b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pp.userapi.com/c834200/v834200279/6e79/ThCyN2m_8Kg.jpg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r="16898"/>
          <a:stretch/>
        </p:blipFill>
        <p:spPr bwMode="auto">
          <a:xfrm>
            <a:off x="6444208" y="692696"/>
            <a:ext cx="2032372" cy="2592288"/>
          </a:xfrm>
          <a:prstGeom prst="rect">
            <a:avLst/>
          </a:prstGeom>
          <a:noFill/>
          <a:ln>
            <a:noFill/>
          </a:ln>
          <a:effectLst>
            <a:glow rad="101600">
              <a:srgbClr val="FFFF99">
                <a:alpha val="6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160"/>
            <a:ext cx="2738906" cy="16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6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" y="393234"/>
            <a:ext cx="5194920" cy="1143000"/>
          </a:xfrm>
        </p:spPr>
        <p:txBody>
          <a:bodyPr>
            <a:noAutofit/>
          </a:bodyPr>
          <a:lstStyle/>
          <a:p>
            <a:r>
              <a:rPr lang="ru-RU" sz="3600" b="1" u="none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u="none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none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Никулина </a:t>
            </a:r>
            <a:br>
              <a:rPr lang="ru-RU" sz="3600" b="1" u="none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none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Татьяна Фёдоровна</a:t>
            </a:r>
            <a:br>
              <a:rPr lang="ru-RU" sz="3600" b="1" u="none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искусства и технологии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МОУ «СОШ №16»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7387" y="2955814"/>
            <a:ext cx="5616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Костромской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педагогический институт им. Некрасова, учитель 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изобразительного  искусства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стаж: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37лет </a:t>
            </a: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Высшая квалификационная категория</a:t>
            </a: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E:\разное\Мне 60 лет\20170211_1721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872208" cy="2695166"/>
          </a:xfrm>
          <a:prstGeom prst="rect">
            <a:avLst/>
          </a:prstGeom>
          <a:noFill/>
          <a:ln>
            <a:noFill/>
          </a:ln>
          <a:effectLst>
            <a:glow rad="101600">
              <a:srgbClr val="FFFF99">
                <a:alpha val="60000"/>
              </a:srgb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9" y="4525475"/>
            <a:ext cx="3057384" cy="18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4422986" cy="778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Кузнецова   </a:t>
            </a:r>
            <a:b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Ирина Васильевна</a:t>
            </a:r>
            <a:b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биологии и химии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МОУ «СОШ № 17»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605311"/>
            <a:ext cx="542627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Сыктывкарский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государственный университет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Общий педагогический стаж: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21 год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Высшая квалификационная категория 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69160"/>
            <a:ext cx="2827821" cy="1708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1254"/>
            <a:ext cx="1861172" cy="2593989"/>
          </a:xfrm>
          <a:prstGeom prst="rect">
            <a:avLst/>
          </a:prstGeom>
          <a:effectLst>
            <a:glow rad="101600">
              <a:srgbClr val="FFFF9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027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Карманова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Мария </a:t>
            </a: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Ивановна</a:t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</a:t>
            </a:r>
            <a:b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МБОУ </a:t>
            </a: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«СОШ № 18»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3429000"/>
            <a:ext cx="4248472" cy="1866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Коми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государственный педагогический институт </a:t>
            </a:r>
            <a:endParaRPr lang="ru-RU" sz="26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8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</p:txBody>
      </p:sp>
      <p:pic>
        <p:nvPicPr>
          <p:cNvPr id="4" name="Рисунок 3" descr="C:\Users\User\AppData\Local\Microsoft\Windows\INetCache\Content.Word\фот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2953" y="476672"/>
            <a:ext cx="1695450" cy="25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99">
                <a:alpha val="60000"/>
              </a:srgb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2829289" cy="17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4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80" y="764704"/>
            <a:ext cx="4194328" cy="1863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kern="12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Истратова</a:t>
            </a:r>
            <a:r>
              <a:rPr lang="ru-RU" sz="36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Елена </a:t>
            </a:r>
            <a:r>
              <a:rPr lang="ru-RU" sz="3600" b="1" kern="12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Кимовна</a:t>
            </a:r>
            <a:r>
              <a:rPr lang="ru-RU" sz="36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искусства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МОУ «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СОШ № 21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21103" y="3429000"/>
            <a:ext cx="5174912" cy="2483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Сыктывкарский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университет 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имени Питирима 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Сорокина</a:t>
            </a:r>
            <a:r>
              <a:rPr lang="ru-RU" sz="2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педагогический стаж :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года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Первая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3187936" cy="19255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9297"/>
            <a:ext cx="2016224" cy="283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512" y="508080"/>
            <a:ext cx="5041729" cy="14401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Пашина </a:t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Зоя Владимировна </a:t>
            </a:r>
            <a:r>
              <a:rPr lang="ru-RU" sz="27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физической культуры </a:t>
            </a:r>
            <a:b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МОУ «СОШ № 32»</a:t>
            </a:r>
            <a:endParaRPr lang="ru-RU" sz="2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F:\ФОТКИ\IMG_54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76672"/>
            <a:ext cx="3109889" cy="2144008"/>
          </a:xfrm>
          <a:prstGeom prst="rect">
            <a:avLst/>
          </a:prstGeom>
          <a:ln>
            <a:noFill/>
          </a:ln>
          <a:effectLst>
            <a:glow rad="101600">
              <a:srgbClr val="FFFF99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23928" y="3068960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Сыктывкарский </a:t>
            </a: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уманитарно-педагогический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колледж имени И. А. 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Куратова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педагогический стаж :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года 2 месяца</a:t>
            </a:r>
            <a:b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Первая квалификационная категория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4" y="4365104"/>
            <a:ext cx="3454046" cy="20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97125"/>
            <a:ext cx="1158612" cy="14823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0" y="4972063"/>
            <a:ext cx="1841963" cy="1325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9004" y="1844824"/>
            <a:ext cx="79362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Муниципальный этап </a:t>
            </a:r>
          </a:p>
          <a:p>
            <a:pPr algn="ctr"/>
            <a:r>
              <a:rPr lang="ru-RU" sz="5400" b="1" i="1" dirty="0" smtClean="0">
                <a:ln w="1143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Всероссийского конкурса </a:t>
            </a:r>
          </a:p>
          <a:p>
            <a:pPr algn="ctr"/>
            <a:r>
              <a:rPr lang="ru-RU" sz="5400" b="1" i="1" dirty="0" smtClean="0">
                <a:ln w="1143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«Учитель года - 2017»</a:t>
            </a:r>
            <a:endParaRPr lang="ru-RU" sz="5400" b="1" dirty="0">
              <a:ln w="11430"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764704"/>
            <a:ext cx="318228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Желаем</a:t>
            </a:r>
            <a:b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удачи!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80503"/>
            <a:ext cx="47625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1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04" y="188640"/>
            <a:ext cx="2448272" cy="936104"/>
          </a:xfr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287708"/>
            <a:ext cx="2376264" cy="143526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09824"/>
            <a:ext cx="7704856" cy="4896543"/>
          </a:xfrm>
        </p:spPr>
        <p:txBody>
          <a:bodyPr>
            <a:normAutofit fontScale="25000" lnSpcReduction="20000"/>
          </a:bodyPr>
          <a:lstStyle/>
          <a:p>
            <a:pPr marL="180000" indent="-180000">
              <a:spcBef>
                <a:spcPts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выявления </a:t>
            </a: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талантливых, творчески работающих педагогов, повышения их престижа и статуса в обществе, а также их поддержки и поощрения;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      </a:t>
            </a:r>
            <a:endParaRPr lang="ru-RU" sz="96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профессионального развития</a:t>
            </a: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 учительства и его социальной активности, общественного и профессионального участия в формировании и реализации образовательной политики;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     </a:t>
            </a:r>
            <a:endParaRPr lang="ru-RU" sz="96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0"/>
              </a:spcBef>
            </a:pP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повышения открытости образования;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     </a:t>
            </a:r>
            <a:endParaRPr lang="ru-RU" sz="96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инноваций в образовании;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  </a:t>
            </a:r>
          </a:p>
          <a:p>
            <a:pPr marL="180000" indent="-180000">
              <a:spcBef>
                <a:spcPts val="0"/>
              </a:spcBef>
            </a:pP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распространения передового педагогического опыта.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591" y="1844824"/>
            <a:ext cx="6984776" cy="231703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«Есть желание- будут возможности!</a:t>
            </a:r>
            <a:b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Будет действие</a:t>
            </a:r>
            <a:r>
              <a:rPr lang="ru-RU" b="1" i="1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появится результат!»</a:t>
            </a:r>
            <a:endParaRPr lang="ru-RU" b="1" i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85184"/>
            <a:ext cx="2020474" cy="12203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9560" y="548680"/>
            <a:ext cx="345039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3D83CF"/>
                    </a:gs>
                    <a:gs pos="58000">
                      <a:srgbClr val="0066FF"/>
                    </a:gs>
                    <a:gs pos="100000">
                      <a:srgbClr val="0033C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Девиз:</a:t>
            </a:r>
            <a:endParaRPr lang="ru-RU" sz="5400" b="1" dirty="0">
              <a:ln w="11430"/>
              <a:gradFill>
                <a:gsLst>
                  <a:gs pos="0">
                    <a:srgbClr val="3D83CF"/>
                  </a:gs>
                  <a:gs pos="58000">
                    <a:srgbClr val="0066FF"/>
                  </a:gs>
                  <a:gs pos="100000">
                    <a:srgbClr val="0033C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92696"/>
            <a:ext cx="6380688" cy="28803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НАШИ </a:t>
            </a:r>
            <a:b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КОНКУРСАНТЫ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6" y="4438352"/>
            <a:ext cx="3456384" cy="20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546848" cy="15431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Петришина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Татьяна </a:t>
            </a: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Ивановна</a:t>
            </a:r>
            <a:b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английского языка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МОУ «Гимназия иностранных языков»</a:t>
            </a:r>
            <a: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36147" y="3212976"/>
            <a:ext cx="5576323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Коми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ордена «Знак Почета»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педагогический институт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Высшая квалификационная категория</a:t>
            </a: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Нина Александровна\Desktop\фото\фото для инфо\IMG_1308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843658" cy="2952328"/>
          </a:xfrm>
          <a:prstGeom prst="rect">
            <a:avLst/>
          </a:prstGeom>
          <a:ln>
            <a:noFill/>
          </a:ln>
          <a:effectLst>
            <a:glow rad="101600">
              <a:srgbClr val="FFFF99">
                <a:alpha val="82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" y="5157192"/>
            <a:ext cx="2627784" cy="15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4248472" cy="128414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Немчинова</a:t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Елена Ивановна</a:t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физической культуры </a:t>
            </a:r>
            <a:b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МОУ «НШДС №1»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996953"/>
            <a:ext cx="5040560" cy="3417243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Сыктывкарское 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педагогическое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училище № 2</a:t>
            </a:r>
            <a:endParaRPr lang="ru-RU" sz="26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Общий  педагогический стаж :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23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года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Высшая квалификационная категория</a:t>
            </a: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g_may_000\Desktop\фото школа\учитель здоровья 22.06\фото для презентации\DLS_61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4664"/>
            <a:ext cx="1790317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99">
                <a:alpha val="60000"/>
              </a:srgb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9200"/>
            <a:ext cx="2343794" cy="14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1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8662" y="692696"/>
            <a:ext cx="6264696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Карнова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Вероника Александровна 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английского языка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МОУ «СОШ № 2»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3140968"/>
            <a:ext cx="5760640" cy="30819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Горловский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институт иностранных языков </a:t>
            </a:r>
            <a:endParaRPr lang="ru-RU" sz="24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высшего учебного заведения </a:t>
            </a:r>
            <a:endParaRPr lang="ru-RU" sz="24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Донбасский государственный педагогический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университет»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стаж: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года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Первая квалификационная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категория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2" descr="neDzjeb6s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76672"/>
            <a:ext cx="1896624" cy="2655626"/>
          </a:xfrm>
          <a:prstGeom prst="rect">
            <a:avLst/>
          </a:prstGeom>
          <a:noFill/>
          <a:ln>
            <a:noFill/>
          </a:ln>
          <a:effectLst>
            <a:glow rad="101600">
              <a:srgbClr val="FFFF9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2" y="4899992"/>
            <a:ext cx="2735784" cy="16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8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760640" cy="8501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Гаврилов </a:t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Александр Сергеевич </a:t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истории и обществознания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МОУ «СОШ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№ 3»</a:t>
            </a: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067074"/>
            <a:ext cx="5032196" cy="25932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Сыктывкарский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государственный университет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Общий педагогический стаж: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 года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Первая квалификационная  категория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аврилов Александр Сергее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1863844" cy="2448272"/>
          </a:xfrm>
          <a:prstGeom prst="rect">
            <a:avLst/>
          </a:prstGeom>
          <a:noFill/>
          <a:ln>
            <a:noFill/>
          </a:ln>
          <a:effectLst>
            <a:glow rad="101600">
              <a:srgbClr val="FFFF99">
                <a:alpha val="60000"/>
              </a:srgb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41168"/>
            <a:ext cx="23812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4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908720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Истомина </a:t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Ольга Анатольевна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читель </a:t>
            </a: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начальных </a:t>
            </a:r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классах</a:t>
            </a:r>
            <a:b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МОУ «СОШ № 4»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3573016"/>
            <a:ext cx="4536503" cy="2950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Коми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государственный педагогический институт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Общий педагогический стаж :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 лет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Первая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квалификационная </a:t>
            </a: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категория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:\ИСТОМИНА УЧ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2232248" cy="3024336"/>
          </a:xfrm>
          <a:prstGeom prst="rect">
            <a:avLst/>
          </a:prstGeom>
          <a:ln>
            <a:noFill/>
          </a:ln>
          <a:effectLst>
            <a:glow rad="101600">
              <a:srgbClr val="FFFF99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13176"/>
            <a:ext cx="2500469" cy="1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203</Words>
  <Application>Microsoft Office PowerPoint</Application>
  <PresentationFormat>Экран (4:3)</PresentationFormat>
  <Paragraphs>95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Цель: </vt:lpstr>
      <vt:lpstr>  «Есть желание- будут возможности!  Будет действие – появится результат!»</vt:lpstr>
      <vt:lpstr>НАШИ   КОНКУРСАНТЫ</vt:lpstr>
      <vt:lpstr>   Петришина Татьяна Ивановна учитель английского языка  в МОУ «Гимназия иностранных языков»  </vt:lpstr>
      <vt:lpstr>  Немчинова  Елена Ивановна учитель физической культуры  в МОУ «НШДС №1» </vt:lpstr>
      <vt:lpstr>Карнова  Вероника Александровна  учитель английского языка в МОУ «СОШ № 2»</vt:lpstr>
      <vt:lpstr>      Гаврилов  Александр Сергеевич  учитель истории и обществознания  в МОУ «СОШ № 3»   </vt:lpstr>
      <vt:lpstr>Истомина  Ольга Анатольевна учитель начальных классах  МОУ «СОШ № 4»  </vt:lpstr>
      <vt:lpstr>    Зайнуллина Илюза Шарафутдиновна учитель технологии в МОУ «СОШ № 15»    </vt:lpstr>
      <vt:lpstr>  Никулина  Татьяна Фёдоровна учитель искусства и технологии  в МОУ «СОШ №16»</vt:lpstr>
      <vt:lpstr>Кузнецова    Ирина Васильевна учитель биологии и химии  в МОУ «СОШ № 17»</vt:lpstr>
      <vt:lpstr>    Карманова  Мария Ивановна учитель начальных классов в МБОУ «СОШ № 18»   </vt:lpstr>
      <vt:lpstr>Истратова  Елена Кимовна учитель искусства  в МОУ «СОШ № 21»  </vt:lpstr>
      <vt:lpstr> Пашина  Зоя Владимировна  учитель физической культуры  в МОУ «СОШ № 32»</vt:lpstr>
      <vt:lpstr>Презентация PowerPoint</vt:lpstr>
      <vt:lpstr>Желаем  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этап Всероссийского конкурса «Учитель года - 2017»</dc:title>
  <cp:lastModifiedBy>Дементьева</cp:lastModifiedBy>
  <cp:revision>63</cp:revision>
  <dcterms:modified xsi:type="dcterms:W3CDTF">2017-11-21T08:46:59Z</dcterms:modified>
</cp:coreProperties>
</file>