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88" r:id="rId3"/>
    <p:sldId id="291" r:id="rId4"/>
    <p:sldId id="299" r:id="rId5"/>
    <p:sldId id="287" r:id="rId6"/>
    <p:sldId id="283" r:id="rId7"/>
    <p:sldId id="292" r:id="rId8"/>
    <p:sldId id="296" r:id="rId9"/>
    <p:sldId id="297" r:id="rId10"/>
    <p:sldId id="302" r:id="rId11"/>
    <p:sldId id="303" r:id="rId12"/>
    <p:sldId id="300" r:id="rId13"/>
    <p:sldId id="301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87C"/>
    <a:srgbClr val="532F91"/>
    <a:srgbClr val="E1631D"/>
    <a:srgbClr val="DDD6E6"/>
    <a:srgbClr val="F2EFF5"/>
    <a:srgbClr val="F58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B4666-4221-4CBE-BE89-256454C393DE}" type="doc">
      <dgm:prSet loTypeId="urn:microsoft.com/office/officeart/2005/8/layout/pyramid2" loCatId="pyramid" qsTypeId="urn:microsoft.com/office/officeart/2005/8/quickstyle/simple1" qsCatId="simple" csTypeId="urn:microsoft.com/office/officeart/2005/8/colors/accent2_5" csCatId="accent2" phldr="1"/>
      <dgm:spPr/>
    </dgm:pt>
    <dgm:pt modelId="{6D91F9A6-5637-4644-A8D1-D3F37B8850E0}">
      <dgm:prSet phldrT="[Текст]"/>
      <dgm:spPr/>
      <dgm:t>
        <a:bodyPr/>
        <a:lstStyle/>
        <a:p>
          <a:r>
            <a:rPr lang="ru-RU" b="1" dirty="0" smtClean="0">
              <a:solidFill>
                <a:srgbClr val="532F91"/>
              </a:solidFill>
            </a:rPr>
            <a:t>Магистратура</a:t>
          </a:r>
          <a:endParaRPr lang="ru-RU" b="1" dirty="0">
            <a:solidFill>
              <a:srgbClr val="532F91"/>
            </a:solidFill>
          </a:endParaRPr>
        </a:p>
      </dgm:t>
    </dgm:pt>
    <dgm:pt modelId="{58740137-AFFE-4689-966F-94E4E70CDE44}" type="parTrans" cxnId="{DA145025-6F5D-42E0-80AB-BA7BAC0CB5D2}">
      <dgm:prSet/>
      <dgm:spPr/>
      <dgm:t>
        <a:bodyPr/>
        <a:lstStyle/>
        <a:p>
          <a:endParaRPr lang="ru-RU"/>
        </a:p>
      </dgm:t>
    </dgm:pt>
    <dgm:pt modelId="{80205892-E351-4459-BEB5-481F89F1EE01}" type="sibTrans" cxnId="{DA145025-6F5D-42E0-80AB-BA7BAC0CB5D2}">
      <dgm:prSet/>
      <dgm:spPr/>
      <dgm:t>
        <a:bodyPr/>
        <a:lstStyle/>
        <a:p>
          <a:endParaRPr lang="ru-RU"/>
        </a:p>
      </dgm:t>
    </dgm:pt>
    <dgm:pt modelId="{42203109-DE33-4321-9A56-1235EB08377F}">
      <dgm:prSet phldrT="[Текст]"/>
      <dgm:spPr/>
      <dgm:t>
        <a:bodyPr/>
        <a:lstStyle/>
        <a:p>
          <a:r>
            <a:rPr lang="ru-RU" b="1" dirty="0" smtClean="0">
              <a:solidFill>
                <a:srgbClr val="532F91"/>
              </a:solidFill>
            </a:rPr>
            <a:t>Специалитет</a:t>
          </a:r>
          <a:endParaRPr lang="ru-RU" b="1" dirty="0">
            <a:solidFill>
              <a:srgbClr val="532F91"/>
            </a:solidFill>
          </a:endParaRPr>
        </a:p>
      </dgm:t>
    </dgm:pt>
    <dgm:pt modelId="{CCE2DA34-4961-42A4-9E79-0BC071725F43}" type="parTrans" cxnId="{7FC92020-C0F5-4452-8AA6-23E21422F577}">
      <dgm:prSet/>
      <dgm:spPr/>
      <dgm:t>
        <a:bodyPr/>
        <a:lstStyle/>
        <a:p>
          <a:endParaRPr lang="ru-RU"/>
        </a:p>
      </dgm:t>
    </dgm:pt>
    <dgm:pt modelId="{CF9A8418-AC5C-4B27-9806-788D0D992C48}" type="sibTrans" cxnId="{7FC92020-C0F5-4452-8AA6-23E21422F577}">
      <dgm:prSet/>
      <dgm:spPr/>
      <dgm:t>
        <a:bodyPr/>
        <a:lstStyle/>
        <a:p>
          <a:endParaRPr lang="ru-RU"/>
        </a:p>
      </dgm:t>
    </dgm:pt>
    <dgm:pt modelId="{0E574EB2-7039-4B89-BD78-D3A25AEC4033}">
      <dgm:prSet phldrT="[Текст]"/>
      <dgm:spPr/>
      <dgm:t>
        <a:bodyPr/>
        <a:lstStyle/>
        <a:p>
          <a:r>
            <a:rPr lang="ru-RU" b="1" dirty="0" smtClean="0">
              <a:solidFill>
                <a:srgbClr val="532F91"/>
              </a:solidFill>
            </a:rPr>
            <a:t>Бакалавриат</a:t>
          </a:r>
          <a:endParaRPr lang="ru-RU" b="1" dirty="0">
            <a:solidFill>
              <a:srgbClr val="532F91"/>
            </a:solidFill>
          </a:endParaRPr>
        </a:p>
      </dgm:t>
    </dgm:pt>
    <dgm:pt modelId="{C19A0D96-A449-4C52-9B52-32F1E12538CF}" type="parTrans" cxnId="{14C65F45-DDED-47B8-BE50-1C4D6BDEDB3A}">
      <dgm:prSet/>
      <dgm:spPr/>
      <dgm:t>
        <a:bodyPr/>
        <a:lstStyle/>
        <a:p>
          <a:endParaRPr lang="ru-RU"/>
        </a:p>
      </dgm:t>
    </dgm:pt>
    <dgm:pt modelId="{903759F3-259E-43CD-99CB-66E49BECAD28}" type="sibTrans" cxnId="{14C65F45-DDED-47B8-BE50-1C4D6BDEDB3A}">
      <dgm:prSet/>
      <dgm:spPr/>
      <dgm:t>
        <a:bodyPr/>
        <a:lstStyle/>
        <a:p>
          <a:endParaRPr lang="ru-RU"/>
        </a:p>
      </dgm:t>
    </dgm:pt>
    <dgm:pt modelId="{DB4C64D3-7087-43CB-BBFA-32C108789BA6}">
      <dgm:prSet phldrT="[Текст]"/>
      <dgm:spPr/>
      <dgm:t>
        <a:bodyPr/>
        <a:lstStyle/>
        <a:p>
          <a:r>
            <a:rPr lang="ru-RU" b="1" dirty="0" smtClean="0">
              <a:solidFill>
                <a:srgbClr val="532F91"/>
              </a:solidFill>
            </a:rPr>
            <a:t>Аспирантура</a:t>
          </a:r>
          <a:endParaRPr lang="ru-RU" b="1" dirty="0">
            <a:solidFill>
              <a:srgbClr val="532F91"/>
            </a:solidFill>
          </a:endParaRPr>
        </a:p>
      </dgm:t>
    </dgm:pt>
    <dgm:pt modelId="{9CBF1D4E-D7F7-40A5-BD87-7FEBC7671213}" type="parTrans" cxnId="{FA5240A1-D939-405D-B833-0AFDB38001DC}">
      <dgm:prSet/>
      <dgm:spPr/>
      <dgm:t>
        <a:bodyPr/>
        <a:lstStyle/>
        <a:p>
          <a:endParaRPr lang="ru-RU"/>
        </a:p>
      </dgm:t>
    </dgm:pt>
    <dgm:pt modelId="{90C5214A-92B7-4116-AB36-8582B0FCF9A6}" type="sibTrans" cxnId="{FA5240A1-D939-405D-B833-0AFDB38001DC}">
      <dgm:prSet/>
      <dgm:spPr/>
      <dgm:t>
        <a:bodyPr/>
        <a:lstStyle/>
        <a:p>
          <a:endParaRPr lang="ru-RU"/>
        </a:p>
      </dgm:t>
    </dgm:pt>
    <dgm:pt modelId="{1E7CC85A-CC6D-41D6-8F2A-A2DE0B06D2A5}" type="pres">
      <dgm:prSet presAssocID="{C98B4666-4221-4CBE-BE89-256454C393DE}" presName="compositeShape" presStyleCnt="0">
        <dgm:presLayoutVars>
          <dgm:dir/>
          <dgm:resizeHandles/>
        </dgm:presLayoutVars>
      </dgm:prSet>
      <dgm:spPr/>
    </dgm:pt>
    <dgm:pt modelId="{7683996E-64A1-4587-ACAB-62063F843A79}" type="pres">
      <dgm:prSet presAssocID="{C98B4666-4221-4CBE-BE89-256454C393DE}" presName="pyramid" presStyleLbl="node1" presStyleIdx="0" presStyleCnt="1" custLinFactNeighborX="-28232" custLinFactNeighborY="1488"/>
      <dgm:spPr>
        <a:gradFill rotWithShape="0">
          <a:gsLst>
            <a:gs pos="0">
              <a:srgbClr val="E1631D"/>
            </a:gs>
            <a:gs pos="73327">
              <a:schemeClr val="accent4">
                <a:lumMod val="40000"/>
                <a:lumOff val="60000"/>
              </a:schemeClr>
            </a:gs>
            <a:gs pos="36000">
              <a:srgbClr val="F58223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0"/>
        </a:gradFill>
      </dgm:spPr>
    </dgm:pt>
    <dgm:pt modelId="{E05C9DAA-B598-4F96-812B-E362690DDCEC}" type="pres">
      <dgm:prSet presAssocID="{C98B4666-4221-4CBE-BE89-256454C393DE}" presName="theList" presStyleCnt="0"/>
      <dgm:spPr/>
    </dgm:pt>
    <dgm:pt modelId="{9DEDD7F2-2946-46F0-A885-EDC1AFABA128}" type="pres">
      <dgm:prSet presAssocID="{DB4C64D3-7087-43CB-BBFA-32C108789BA6}" presName="aNode" presStyleLbl="fgAcc1" presStyleIdx="0" presStyleCnt="4" custScaleX="88211" custLinFactY="32026" custLinFactNeighborX="-2760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12540-CB36-4DC4-8B98-9E5F1CB8D103}" type="pres">
      <dgm:prSet presAssocID="{DB4C64D3-7087-43CB-BBFA-32C108789BA6}" presName="aSpace" presStyleCnt="0"/>
      <dgm:spPr/>
    </dgm:pt>
    <dgm:pt modelId="{E3F2C3DE-4B1A-4386-ABBA-92B4D371966B}" type="pres">
      <dgm:prSet presAssocID="{6D91F9A6-5637-4644-A8D1-D3F37B8850E0}" presName="aNode" presStyleLbl="fgAcc1" presStyleIdx="1" presStyleCnt="4" custScaleX="88252" custLinFactY="28256" custLinFactNeighborX="-275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F589A-894A-476B-B159-A70E4BFC7D55}" type="pres">
      <dgm:prSet presAssocID="{6D91F9A6-5637-4644-A8D1-D3F37B8850E0}" presName="aSpace" presStyleCnt="0"/>
      <dgm:spPr/>
    </dgm:pt>
    <dgm:pt modelId="{878ED06D-5E2E-47A3-9C5B-3BB236C4ADCB}" type="pres">
      <dgm:prSet presAssocID="{42203109-DE33-4321-9A56-1235EB08377F}" presName="aNode" presStyleLbl="fgAcc1" presStyleIdx="2" presStyleCnt="4" custScaleX="88252" custLinFactY="24486" custLinFactNeighborX="-275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4137D-8548-4B71-B1E8-2E254D569A91}" type="pres">
      <dgm:prSet presAssocID="{42203109-DE33-4321-9A56-1235EB08377F}" presName="aSpace" presStyleCnt="0"/>
      <dgm:spPr/>
    </dgm:pt>
    <dgm:pt modelId="{13303722-518D-4024-AE10-857852097B2F}" type="pres">
      <dgm:prSet presAssocID="{0E574EB2-7039-4B89-BD78-D3A25AEC4033}" presName="aNode" presStyleLbl="fgAcc1" presStyleIdx="3" presStyleCnt="4" custScaleX="90948" custLinFactY="20715" custLinFactNeighborX="-2623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8DE8C-6554-43FC-BCB9-FC0D570C1D1E}" type="pres">
      <dgm:prSet presAssocID="{0E574EB2-7039-4B89-BD78-D3A25AEC4033}" presName="aSpace" presStyleCnt="0"/>
      <dgm:spPr/>
    </dgm:pt>
  </dgm:ptLst>
  <dgm:cxnLst>
    <dgm:cxn modelId="{D63A280E-EF87-4E4C-81BD-10907545946A}" type="presOf" srcId="{6D91F9A6-5637-4644-A8D1-D3F37B8850E0}" destId="{E3F2C3DE-4B1A-4386-ABBA-92B4D371966B}" srcOrd="0" destOrd="0" presId="urn:microsoft.com/office/officeart/2005/8/layout/pyramid2"/>
    <dgm:cxn modelId="{B8E97F1E-534C-414C-8583-49A170635028}" type="presOf" srcId="{0E574EB2-7039-4B89-BD78-D3A25AEC4033}" destId="{13303722-518D-4024-AE10-857852097B2F}" srcOrd="0" destOrd="0" presId="urn:microsoft.com/office/officeart/2005/8/layout/pyramid2"/>
    <dgm:cxn modelId="{95B460CA-B2CC-4256-BFEA-AD70B4D461B0}" type="presOf" srcId="{42203109-DE33-4321-9A56-1235EB08377F}" destId="{878ED06D-5E2E-47A3-9C5B-3BB236C4ADCB}" srcOrd="0" destOrd="0" presId="urn:microsoft.com/office/officeart/2005/8/layout/pyramid2"/>
    <dgm:cxn modelId="{7FC92020-C0F5-4452-8AA6-23E21422F577}" srcId="{C98B4666-4221-4CBE-BE89-256454C393DE}" destId="{42203109-DE33-4321-9A56-1235EB08377F}" srcOrd="2" destOrd="0" parTransId="{CCE2DA34-4961-42A4-9E79-0BC071725F43}" sibTransId="{CF9A8418-AC5C-4B27-9806-788D0D992C48}"/>
    <dgm:cxn modelId="{DA145025-6F5D-42E0-80AB-BA7BAC0CB5D2}" srcId="{C98B4666-4221-4CBE-BE89-256454C393DE}" destId="{6D91F9A6-5637-4644-A8D1-D3F37B8850E0}" srcOrd="1" destOrd="0" parTransId="{58740137-AFFE-4689-966F-94E4E70CDE44}" sibTransId="{80205892-E351-4459-BEB5-481F89F1EE01}"/>
    <dgm:cxn modelId="{51DA1309-5E24-4961-87B2-77F6C7576B5E}" type="presOf" srcId="{DB4C64D3-7087-43CB-BBFA-32C108789BA6}" destId="{9DEDD7F2-2946-46F0-A885-EDC1AFABA128}" srcOrd="0" destOrd="0" presId="urn:microsoft.com/office/officeart/2005/8/layout/pyramid2"/>
    <dgm:cxn modelId="{06571A54-16FD-4910-9717-97926E96BFFC}" type="presOf" srcId="{C98B4666-4221-4CBE-BE89-256454C393DE}" destId="{1E7CC85A-CC6D-41D6-8F2A-A2DE0B06D2A5}" srcOrd="0" destOrd="0" presId="urn:microsoft.com/office/officeart/2005/8/layout/pyramid2"/>
    <dgm:cxn modelId="{14C65F45-DDED-47B8-BE50-1C4D6BDEDB3A}" srcId="{C98B4666-4221-4CBE-BE89-256454C393DE}" destId="{0E574EB2-7039-4B89-BD78-D3A25AEC4033}" srcOrd="3" destOrd="0" parTransId="{C19A0D96-A449-4C52-9B52-32F1E12538CF}" sibTransId="{903759F3-259E-43CD-99CB-66E49BECAD28}"/>
    <dgm:cxn modelId="{FA5240A1-D939-405D-B833-0AFDB38001DC}" srcId="{C98B4666-4221-4CBE-BE89-256454C393DE}" destId="{DB4C64D3-7087-43CB-BBFA-32C108789BA6}" srcOrd="0" destOrd="0" parTransId="{9CBF1D4E-D7F7-40A5-BD87-7FEBC7671213}" sibTransId="{90C5214A-92B7-4116-AB36-8582B0FCF9A6}"/>
    <dgm:cxn modelId="{08BAC5C6-8128-4855-AB87-FB22BAC5204A}" type="presParOf" srcId="{1E7CC85A-CC6D-41D6-8F2A-A2DE0B06D2A5}" destId="{7683996E-64A1-4587-ACAB-62063F843A79}" srcOrd="0" destOrd="0" presId="urn:microsoft.com/office/officeart/2005/8/layout/pyramid2"/>
    <dgm:cxn modelId="{2991617B-4B16-4E63-9B6B-946F8F835C8B}" type="presParOf" srcId="{1E7CC85A-CC6D-41D6-8F2A-A2DE0B06D2A5}" destId="{E05C9DAA-B598-4F96-812B-E362690DDCEC}" srcOrd="1" destOrd="0" presId="urn:microsoft.com/office/officeart/2005/8/layout/pyramid2"/>
    <dgm:cxn modelId="{7A74DBA3-C567-4B5F-AB64-4235228A810D}" type="presParOf" srcId="{E05C9DAA-B598-4F96-812B-E362690DDCEC}" destId="{9DEDD7F2-2946-46F0-A885-EDC1AFABA128}" srcOrd="0" destOrd="0" presId="urn:microsoft.com/office/officeart/2005/8/layout/pyramid2"/>
    <dgm:cxn modelId="{9A4ED85E-19D1-44FD-87E2-C8978EC1076E}" type="presParOf" srcId="{E05C9DAA-B598-4F96-812B-E362690DDCEC}" destId="{A9A12540-CB36-4DC4-8B98-9E5F1CB8D103}" srcOrd="1" destOrd="0" presId="urn:microsoft.com/office/officeart/2005/8/layout/pyramid2"/>
    <dgm:cxn modelId="{9E7072CB-B845-427B-B249-C749579119E0}" type="presParOf" srcId="{E05C9DAA-B598-4F96-812B-E362690DDCEC}" destId="{E3F2C3DE-4B1A-4386-ABBA-92B4D371966B}" srcOrd="2" destOrd="0" presId="urn:microsoft.com/office/officeart/2005/8/layout/pyramid2"/>
    <dgm:cxn modelId="{16035353-49DD-4B95-B993-B25951D47424}" type="presParOf" srcId="{E05C9DAA-B598-4F96-812B-E362690DDCEC}" destId="{2B6F589A-894A-476B-B159-A70E4BFC7D55}" srcOrd="3" destOrd="0" presId="urn:microsoft.com/office/officeart/2005/8/layout/pyramid2"/>
    <dgm:cxn modelId="{51C05255-522B-4FFE-A970-75D15489BE1F}" type="presParOf" srcId="{E05C9DAA-B598-4F96-812B-E362690DDCEC}" destId="{878ED06D-5E2E-47A3-9C5B-3BB236C4ADCB}" srcOrd="4" destOrd="0" presId="urn:microsoft.com/office/officeart/2005/8/layout/pyramid2"/>
    <dgm:cxn modelId="{261DEA85-450A-4E78-A9F5-D4567A8F80B4}" type="presParOf" srcId="{E05C9DAA-B598-4F96-812B-E362690DDCEC}" destId="{25A4137D-8548-4B71-B1E8-2E254D569A91}" srcOrd="5" destOrd="0" presId="urn:microsoft.com/office/officeart/2005/8/layout/pyramid2"/>
    <dgm:cxn modelId="{08128DD0-24E8-4ADD-A386-22D22E38143F}" type="presParOf" srcId="{E05C9DAA-B598-4F96-812B-E362690DDCEC}" destId="{13303722-518D-4024-AE10-857852097B2F}" srcOrd="6" destOrd="0" presId="urn:microsoft.com/office/officeart/2005/8/layout/pyramid2"/>
    <dgm:cxn modelId="{2174ECB6-3811-467C-B2B0-756E0F48E705}" type="presParOf" srcId="{E05C9DAA-B598-4F96-812B-E362690DDCEC}" destId="{4908DE8C-6554-43FC-BCB9-FC0D570C1D1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C02C94-D64E-4CB0-96B9-2E8DE6F677A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8B74E3-660B-47BA-AAC2-5D1E7DD3D410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Высшее образование</a:t>
          </a:r>
          <a:endParaRPr lang="ru-RU" sz="2400" b="1" dirty="0"/>
        </a:p>
      </dgm:t>
    </dgm:pt>
    <dgm:pt modelId="{6221AB4E-1B16-4CCF-896C-0C859F54A474}" type="parTrans" cxnId="{D07F58DA-0D76-4390-A766-E77D387E136D}">
      <dgm:prSet/>
      <dgm:spPr/>
      <dgm:t>
        <a:bodyPr/>
        <a:lstStyle/>
        <a:p>
          <a:endParaRPr lang="ru-RU"/>
        </a:p>
      </dgm:t>
    </dgm:pt>
    <dgm:pt modelId="{A814DD53-114F-49B7-9B9E-B83BD2522495}" type="sibTrans" cxnId="{D07F58DA-0D76-4390-A766-E77D387E136D}">
      <dgm:prSet/>
      <dgm:spPr/>
      <dgm:t>
        <a:bodyPr/>
        <a:lstStyle/>
        <a:p>
          <a:endParaRPr lang="ru-RU"/>
        </a:p>
      </dgm:t>
    </dgm:pt>
    <dgm:pt modelId="{134D003C-5AD6-4B64-91B6-E29BC5154A0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100" b="1" dirty="0" smtClean="0"/>
            <a:t>Очно</a:t>
          </a:r>
          <a:endParaRPr lang="ru-RU" sz="2100" b="1" dirty="0"/>
        </a:p>
      </dgm:t>
    </dgm:pt>
    <dgm:pt modelId="{E0BA6F50-D847-47DE-88A5-CA6CA84F36EB}" type="parTrans" cxnId="{4FB64B32-3380-42D1-AE9A-EA19B444F14C}">
      <dgm:prSet/>
      <dgm:spPr/>
      <dgm:t>
        <a:bodyPr/>
        <a:lstStyle/>
        <a:p>
          <a:endParaRPr lang="ru-RU"/>
        </a:p>
      </dgm:t>
    </dgm:pt>
    <dgm:pt modelId="{881535DD-21AE-4C16-8653-2E85202DC7D1}" type="sibTrans" cxnId="{4FB64B32-3380-42D1-AE9A-EA19B444F14C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438AEE1E-E376-4682-A7E0-D8795B996BA8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100" b="1" dirty="0" smtClean="0"/>
            <a:t>Заочно</a:t>
          </a:r>
          <a:endParaRPr lang="ru-RU" sz="2100" b="1" dirty="0"/>
        </a:p>
      </dgm:t>
    </dgm:pt>
    <dgm:pt modelId="{A835FCAF-8942-401E-89BB-C67E19BD3403}" type="parTrans" cxnId="{620B06D2-6A4B-4605-A6F7-929B47A2820E}">
      <dgm:prSet/>
      <dgm:spPr/>
      <dgm:t>
        <a:bodyPr/>
        <a:lstStyle/>
        <a:p>
          <a:endParaRPr lang="ru-RU"/>
        </a:p>
      </dgm:t>
    </dgm:pt>
    <dgm:pt modelId="{52283745-2780-4227-98A9-3DE620C0C974}" type="sibTrans" cxnId="{620B06D2-6A4B-4605-A6F7-929B47A2820E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94CF017-2F6A-47F7-AF9B-7FDBE3219685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/>
            <a:t>Очно-заочно</a:t>
          </a:r>
          <a:endParaRPr lang="ru-RU" b="1" dirty="0"/>
        </a:p>
      </dgm:t>
    </dgm:pt>
    <dgm:pt modelId="{C43DE284-FC66-4455-80CC-C70339539082}" type="parTrans" cxnId="{815DEC87-A838-44D9-8F40-E31BD7FA50D4}">
      <dgm:prSet/>
      <dgm:spPr/>
      <dgm:t>
        <a:bodyPr/>
        <a:lstStyle/>
        <a:p>
          <a:endParaRPr lang="ru-RU"/>
        </a:p>
      </dgm:t>
    </dgm:pt>
    <dgm:pt modelId="{AA5E475E-4E04-44E1-8B0E-5F3EF0CFEDAD}" type="sibTrans" cxnId="{815DEC87-A838-44D9-8F40-E31BD7FA50D4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FE644AD9-343E-4B0F-A66E-1AA27878E996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100" b="1" dirty="0" smtClean="0"/>
            <a:t>ДО*</a:t>
          </a:r>
          <a:endParaRPr lang="ru-RU" sz="2100" b="1" dirty="0"/>
        </a:p>
      </dgm:t>
    </dgm:pt>
    <dgm:pt modelId="{EE659A57-FCE4-4C04-9AB7-9D7573750453}" type="parTrans" cxnId="{7A6A35AF-6D08-4FD9-9927-DF60638D092B}">
      <dgm:prSet/>
      <dgm:spPr/>
      <dgm:t>
        <a:bodyPr/>
        <a:lstStyle/>
        <a:p>
          <a:endParaRPr lang="ru-RU"/>
        </a:p>
      </dgm:t>
    </dgm:pt>
    <dgm:pt modelId="{677C10D1-95A8-470A-8964-C87BCFBE9161}" type="sibTrans" cxnId="{7A6A35AF-6D08-4FD9-9927-DF60638D092B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5E83F1C2-4472-4023-921F-611E85CFCD28}" type="pres">
      <dgm:prSet presAssocID="{2EC02C94-D64E-4CB0-96B9-2E8DE6F677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2B8F0E-237A-4B75-8F11-7E0E57B4FE89}" type="pres">
      <dgm:prSet presAssocID="{7B8B74E3-660B-47BA-AAC2-5D1E7DD3D410}" presName="centerShape" presStyleLbl="node0" presStyleIdx="0" presStyleCnt="1" custScaleX="176576" custScaleY="131334"/>
      <dgm:spPr/>
      <dgm:t>
        <a:bodyPr/>
        <a:lstStyle/>
        <a:p>
          <a:endParaRPr lang="ru-RU"/>
        </a:p>
      </dgm:t>
    </dgm:pt>
    <dgm:pt modelId="{D00727D8-8F56-451A-A8C2-672D76795FA5}" type="pres">
      <dgm:prSet presAssocID="{134D003C-5AD6-4B64-91B6-E29BC5154A00}" presName="node" presStyleLbl="node1" presStyleIdx="0" presStyleCnt="4" custScaleX="128358" custRadScaleRad="99686" custRadScaleInc="-3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1F6D4-48DE-4C3E-81E9-F18AA615BE72}" type="pres">
      <dgm:prSet presAssocID="{134D003C-5AD6-4B64-91B6-E29BC5154A00}" presName="dummy" presStyleCnt="0"/>
      <dgm:spPr/>
    </dgm:pt>
    <dgm:pt modelId="{16F68775-8214-4B57-91DE-D0B2AAEDA2C3}" type="pres">
      <dgm:prSet presAssocID="{881535DD-21AE-4C16-8653-2E85202DC7D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A80F09C-8F35-4E97-BE58-812F0B096E7F}" type="pres">
      <dgm:prSet presAssocID="{438AEE1E-E376-4682-A7E0-D8795B996BA8}" presName="node" presStyleLbl="node1" presStyleIdx="1" presStyleCnt="4" custScaleX="123518" custScaleY="101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956A6-1FA7-4BA4-AA33-05C860B42442}" type="pres">
      <dgm:prSet presAssocID="{438AEE1E-E376-4682-A7E0-D8795B996BA8}" presName="dummy" presStyleCnt="0"/>
      <dgm:spPr/>
    </dgm:pt>
    <dgm:pt modelId="{B20B0F5F-93A4-4CA6-A839-2195E3670187}" type="pres">
      <dgm:prSet presAssocID="{52283745-2780-4227-98A9-3DE620C0C97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56C09D2-B502-466A-B41D-82868328ABB3}" type="pres">
      <dgm:prSet presAssocID="{794CF017-2F6A-47F7-AF9B-7FDBE3219685}" presName="node" presStyleLbl="node1" presStyleIdx="2" presStyleCnt="4" custScaleX="123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D7A35-6E8B-4219-9164-DA6A11E1F560}" type="pres">
      <dgm:prSet presAssocID="{794CF017-2F6A-47F7-AF9B-7FDBE3219685}" presName="dummy" presStyleCnt="0"/>
      <dgm:spPr/>
    </dgm:pt>
    <dgm:pt modelId="{5DA5BFA8-0BD0-4E78-9DE4-B44BECB6E6E4}" type="pres">
      <dgm:prSet presAssocID="{AA5E475E-4E04-44E1-8B0E-5F3EF0CFEDA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168D9B5-065F-4C2F-B90F-6E0BEA264F06}" type="pres">
      <dgm:prSet presAssocID="{FE644AD9-343E-4B0F-A66E-1AA27878E996}" presName="node" presStyleLbl="node1" presStyleIdx="3" presStyleCnt="4" custScaleX="124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600D5-4C56-4484-8620-AE9538D6A332}" type="pres">
      <dgm:prSet presAssocID="{FE644AD9-343E-4B0F-A66E-1AA27878E996}" presName="dummy" presStyleCnt="0"/>
      <dgm:spPr/>
    </dgm:pt>
    <dgm:pt modelId="{07E29EBB-FD34-444A-90DE-E0E0D5AC59FB}" type="pres">
      <dgm:prSet presAssocID="{677C10D1-95A8-470A-8964-C87BCFBE9161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AC6DEF6-3A9B-44C1-A086-73E603E66E12}" type="presOf" srcId="{794CF017-2F6A-47F7-AF9B-7FDBE3219685}" destId="{056C09D2-B502-466A-B41D-82868328ABB3}" srcOrd="0" destOrd="0" presId="urn:microsoft.com/office/officeart/2005/8/layout/radial6"/>
    <dgm:cxn modelId="{AB2A0C39-D9B0-4477-909B-BA320D16E887}" type="presOf" srcId="{134D003C-5AD6-4B64-91B6-E29BC5154A00}" destId="{D00727D8-8F56-451A-A8C2-672D76795FA5}" srcOrd="0" destOrd="0" presId="urn:microsoft.com/office/officeart/2005/8/layout/radial6"/>
    <dgm:cxn modelId="{0EF12840-ADDF-47FB-B792-FC9C9B045376}" type="presOf" srcId="{677C10D1-95A8-470A-8964-C87BCFBE9161}" destId="{07E29EBB-FD34-444A-90DE-E0E0D5AC59FB}" srcOrd="0" destOrd="0" presId="urn:microsoft.com/office/officeart/2005/8/layout/radial6"/>
    <dgm:cxn modelId="{7A6A35AF-6D08-4FD9-9927-DF60638D092B}" srcId="{7B8B74E3-660B-47BA-AAC2-5D1E7DD3D410}" destId="{FE644AD9-343E-4B0F-A66E-1AA27878E996}" srcOrd="3" destOrd="0" parTransId="{EE659A57-FCE4-4C04-9AB7-9D7573750453}" sibTransId="{677C10D1-95A8-470A-8964-C87BCFBE9161}"/>
    <dgm:cxn modelId="{815DEC87-A838-44D9-8F40-E31BD7FA50D4}" srcId="{7B8B74E3-660B-47BA-AAC2-5D1E7DD3D410}" destId="{794CF017-2F6A-47F7-AF9B-7FDBE3219685}" srcOrd="2" destOrd="0" parTransId="{C43DE284-FC66-4455-80CC-C70339539082}" sibTransId="{AA5E475E-4E04-44E1-8B0E-5F3EF0CFEDAD}"/>
    <dgm:cxn modelId="{D07F58DA-0D76-4390-A766-E77D387E136D}" srcId="{2EC02C94-D64E-4CB0-96B9-2E8DE6F677AB}" destId="{7B8B74E3-660B-47BA-AAC2-5D1E7DD3D410}" srcOrd="0" destOrd="0" parTransId="{6221AB4E-1B16-4CCF-896C-0C859F54A474}" sibTransId="{A814DD53-114F-49B7-9B9E-B83BD2522495}"/>
    <dgm:cxn modelId="{0EB0C5E8-3E84-4FBB-B69A-D0FC6C0FD3A4}" type="presOf" srcId="{AA5E475E-4E04-44E1-8B0E-5F3EF0CFEDAD}" destId="{5DA5BFA8-0BD0-4E78-9DE4-B44BECB6E6E4}" srcOrd="0" destOrd="0" presId="urn:microsoft.com/office/officeart/2005/8/layout/radial6"/>
    <dgm:cxn modelId="{D63BBC55-4B8C-40C7-8716-1F36300AEF46}" type="presOf" srcId="{FE644AD9-343E-4B0F-A66E-1AA27878E996}" destId="{5168D9B5-065F-4C2F-B90F-6E0BEA264F06}" srcOrd="0" destOrd="0" presId="urn:microsoft.com/office/officeart/2005/8/layout/radial6"/>
    <dgm:cxn modelId="{8176DA8A-7C56-42F7-A122-C90F41C5CDB6}" type="presOf" srcId="{438AEE1E-E376-4682-A7E0-D8795B996BA8}" destId="{9A80F09C-8F35-4E97-BE58-812F0B096E7F}" srcOrd="0" destOrd="0" presId="urn:microsoft.com/office/officeart/2005/8/layout/radial6"/>
    <dgm:cxn modelId="{C5E70DED-5E61-4AE2-8BE1-A12602357F0C}" type="presOf" srcId="{881535DD-21AE-4C16-8653-2E85202DC7D1}" destId="{16F68775-8214-4B57-91DE-D0B2AAEDA2C3}" srcOrd="0" destOrd="0" presId="urn:microsoft.com/office/officeart/2005/8/layout/radial6"/>
    <dgm:cxn modelId="{4FB64B32-3380-42D1-AE9A-EA19B444F14C}" srcId="{7B8B74E3-660B-47BA-AAC2-5D1E7DD3D410}" destId="{134D003C-5AD6-4B64-91B6-E29BC5154A00}" srcOrd="0" destOrd="0" parTransId="{E0BA6F50-D847-47DE-88A5-CA6CA84F36EB}" sibTransId="{881535DD-21AE-4C16-8653-2E85202DC7D1}"/>
    <dgm:cxn modelId="{620B06D2-6A4B-4605-A6F7-929B47A2820E}" srcId="{7B8B74E3-660B-47BA-AAC2-5D1E7DD3D410}" destId="{438AEE1E-E376-4682-A7E0-D8795B996BA8}" srcOrd="1" destOrd="0" parTransId="{A835FCAF-8942-401E-89BB-C67E19BD3403}" sibTransId="{52283745-2780-4227-98A9-3DE620C0C974}"/>
    <dgm:cxn modelId="{4FD13E1C-0AC0-46BD-8057-47005321C815}" type="presOf" srcId="{7B8B74E3-660B-47BA-AAC2-5D1E7DD3D410}" destId="{912B8F0E-237A-4B75-8F11-7E0E57B4FE89}" srcOrd="0" destOrd="0" presId="urn:microsoft.com/office/officeart/2005/8/layout/radial6"/>
    <dgm:cxn modelId="{7DB8C4DF-8C07-44EA-86FA-D74DFA092F49}" type="presOf" srcId="{52283745-2780-4227-98A9-3DE620C0C974}" destId="{B20B0F5F-93A4-4CA6-A839-2195E3670187}" srcOrd="0" destOrd="0" presId="urn:microsoft.com/office/officeart/2005/8/layout/radial6"/>
    <dgm:cxn modelId="{2E38F2A7-E04F-4710-94EB-19F2F7516772}" type="presOf" srcId="{2EC02C94-D64E-4CB0-96B9-2E8DE6F677AB}" destId="{5E83F1C2-4472-4023-921F-611E85CFCD28}" srcOrd="0" destOrd="0" presId="urn:microsoft.com/office/officeart/2005/8/layout/radial6"/>
    <dgm:cxn modelId="{70CE3574-2560-4FB6-B16A-E965A467A8F0}" type="presParOf" srcId="{5E83F1C2-4472-4023-921F-611E85CFCD28}" destId="{912B8F0E-237A-4B75-8F11-7E0E57B4FE89}" srcOrd="0" destOrd="0" presId="urn:microsoft.com/office/officeart/2005/8/layout/radial6"/>
    <dgm:cxn modelId="{46432764-0736-47A9-8CA7-8C456B3077F0}" type="presParOf" srcId="{5E83F1C2-4472-4023-921F-611E85CFCD28}" destId="{D00727D8-8F56-451A-A8C2-672D76795FA5}" srcOrd="1" destOrd="0" presId="urn:microsoft.com/office/officeart/2005/8/layout/radial6"/>
    <dgm:cxn modelId="{39670022-A12B-432C-9B6F-64E37CB4CE27}" type="presParOf" srcId="{5E83F1C2-4472-4023-921F-611E85CFCD28}" destId="{CFB1F6D4-48DE-4C3E-81E9-F18AA615BE72}" srcOrd="2" destOrd="0" presId="urn:microsoft.com/office/officeart/2005/8/layout/radial6"/>
    <dgm:cxn modelId="{1233C74C-A9FC-49A0-AC7B-7E0C2E42B424}" type="presParOf" srcId="{5E83F1C2-4472-4023-921F-611E85CFCD28}" destId="{16F68775-8214-4B57-91DE-D0B2AAEDA2C3}" srcOrd="3" destOrd="0" presId="urn:microsoft.com/office/officeart/2005/8/layout/radial6"/>
    <dgm:cxn modelId="{7269C6EF-0424-4A7B-9CCE-6E550C348EF4}" type="presParOf" srcId="{5E83F1C2-4472-4023-921F-611E85CFCD28}" destId="{9A80F09C-8F35-4E97-BE58-812F0B096E7F}" srcOrd="4" destOrd="0" presId="urn:microsoft.com/office/officeart/2005/8/layout/radial6"/>
    <dgm:cxn modelId="{22C3D12D-4DD8-4607-927E-2E8FA751E90B}" type="presParOf" srcId="{5E83F1C2-4472-4023-921F-611E85CFCD28}" destId="{DA6956A6-1FA7-4BA4-AA33-05C860B42442}" srcOrd="5" destOrd="0" presId="urn:microsoft.com/office/officeart/2005/8/layout/radial6"/>
    <dgm:cxn modelId="{6607472E-9C67-48B5-85DC-8B54AD0A18F5}" type="presParOf" srcId="{5E83F1C2-4472-4023-921F-611E85CFCD28}" destId="{B20B0F5F-93A4-4CA6-A839-2195E3670187}" srcOrd="6" destOrd="0" presId="urn:microsoft.com/office/officeart/2005/8/layout/radial6"/>
    <dgm:cxn modelId="{A4BF08C5-47E6-4997-96AC-BF25253AE957}" type="presParOf" srcId="{5E83F1C2-4472-4023-921F-611E85CFCD28}" destId="{056C09D2-B502-466A-B41D-82868328ABB3}" srcOrd="7" destOrd="0" presId="urn:microsoft.com/office/officeart/2005/8/layout/radial6"/>
    <dgm:cxn modelId="{7745C3DD-D7AC-4D9C-8D63-48722470DDF2}" type="presParOf" srcId="{5E83F1C2-4472-4023-921F-611E85CFCD28}" destId="{751D7A35-6E8B-4219-9164-DA6A11E1F560}" srcOrd="8" destOrd="0" presId="urn:microsoft.com/office/officeart/2005/8/layout/radial6"/>
    <dgm:cxn modelId="{889A19CB-7958-42C2-B109-8729BE974D86}" type="presParOf" srcId="{5E83F1C2-4472-4023-921F-611E85CFCD28}" destId="{5DA5BFA8-0BD0-4E78-9DE4-B44BECB6E6E4}" srcOrd="9" destOrd="0" presId="urn:microsoft.com/office/officeart/2005/8/layout/radial6"/>
    <dgm:cxn modelId="{3F22759F-BAD4-4966-8016-93A9CF7C9D1B}" type="presParOf" srcId="{5E83F1C2-4472-4023-921F-611E85CFCD28}" destId="{5168D9B5-065F-4C2F-B90F-6E0BEA264F06}" srcOrd="10" destOrd="0" presId="urn:microsoft.com/office/officeart/2005/8/layout/radial6"/>
    <dgm:cxn modelId="{4CD6F188-6ADA-4BA5-9622-7F6351FBF09B}" type="presParOf" srcId="{5E83F1C2-4472-4023-921F-611E85CFCD28}" destId="{62B600D5-4C56-4484-8620-AE9538D6A332}" srcOrd="11" destOrd="0" presId="urn:microsoft.com/office/officeart/2005/8/layout/radial6"/>
    <dgm:cxn modelId="{EFB1CD84-F2B5-4E46-8F4E-BFD56BDC4FA6}" type="presParOf" srcId="{5E83F1C2-4472-4023-921F-611E85CFCD28}" destId="{07E29EBB-FD34-444A-90DE-E0E0D5AC59F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18D223-A48A-41CC-957D-A32497CDBB16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C403EE-82A6-491F-9AD1-6A0E529A5434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Бакалавриат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841F0DCC-9F50-4D7D-8E88-7E38BD2BB539}" type="parTrans" cxnId="{AEFFA68D-00C9-4C22-B13D-3B24723EDEAF}">
      <dgm:prSet/>
      <dgm:spPr/>
      <dgm:t>
        <a:bodyPr/>
        <a:lstStyle/>
        <a:p>
          <a:endParaRPr lang="ru-RU"/>
        </a:p>
      </dgm:t>
    </dgm:pt>
    <dgm:pt modelId="{3F7E8A2C-94AD-449D-8524-19E9BD6C4995}" type="sibTrans" cxnId="{AEFFA68D-00C9-4C22-B13D-3B24723EDEAF}">
      <dgm:prSet/>
      <dgm:spPr>
        <a:ln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9B45A0A4-4BAE-4561-988C-A9E240A052C3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Магистратура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3F02BFEF-A584-4DD2-9C96-AF04AC7404A5}" type="parTrans" cxnId="{5EA05567-3E23-4032-816D-A008A120E762}">
      <dgm:prSet/>
      <dgm:spPr/>
      <dgm:t>
        <a:bodyPr/>
        <a:lstStyle/>
        <a:p>
          <a:endParaRPr lang="ru-RU"/>
        </a:p>
      </dgm:t>
    </dgm:pt>
    <dgm:pt modelId="{1A6D1256-BF40-4181-9D25-2FE83867A05D}" type="sibTrans" cxnId="{5EA05567-3E23-4032-816D-A008A120E762}">
      <dgm:prSet/>
      <dgm:spPr/>
      <dgm:t>
        <a:bodyPr/>
        <a:lstStyle/>
        <a:p>
          <a:endParaRPr lang="ru-RU"/>
        </a:p>
      </dgm:t>
    </dgm:pt>
    <dgm:pt modelId="{62ABC60A-66E6-41D3-8633-C784245429B4}" type="pres">
      <dgm:prSet presAssocID="{D818D223-A48A-41CC-957D-A32497CDBB1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FED0715-4A1D-45FC-8E36-F87C3F3D806D}" type="pres">
      <dgm:prSet presAssocID="{D818D223-A48A-41CC-957D-A32497CDBB16}" presName="Name1" presStyleCnt="0"/>
      <dgm:spPr/>
    </dgm:pt>
    <dgm:pt modelId="{08C960D6-5928-4032-A534-48321B8BC104}" type="pres">
      <dgm:prSet presAssocID="{D818D223-A48A-41CC-957D-A32497CDBB16}" presName="cycle" presStyleCnt="0"/>
      <dgm:spPr/>
    </dgm:pt>
    <dgm:pt modelId="{FC491787-C7A9-4D61-8C8E-B43C0C4BB358}" type="pres">
      <dgm:prSet presAssocID="{D818D223-A48A-41CC-957D-A32497CDBB16}" presName="srcNode" presStyleLbl="node1" presStyleIdx="0" presStyleCnt="2"/>
      <dgm:spPr/>
    </dgm:pt>
    <dgm:pt modelId="{420E51BB-527B-448F-93D3-D7393AC737FC}" type="pres">
      <dgm:prSet presAssocID="{D818D223-A48A-41CC-957D-A32497CDBB16}" presName="conn" presStyleLbl="parChTrans1D2" presStyleIdx="0" presStyleCnt="1"/>
      <dgm:spPr/>
      <dgm:t>
        <a:bodyPr/>
        <a:lstStyle/>
        <a:p>
          <a:endParaRPr lang="ru-RU"/>
        </a:p>
      </dgm:t>
    </dgm:pt>
    <dgm:pt modelId="{933B8222-342A-44AC-B55D-80079D5952E8}" type="pres">
      <dgm:prSet presAssocID="{D818D223-A48A-41CC-957D-A32497CDBB16}" presName="extraNode" presStyleLbl="node1" presStyleIdx="0" presStyleCnt="2"/>
      <dgm:spPr/>
    </dgm:pt>
    <dgm:pt modelId="{2B366D8A-CB4B-4B37-BFC0-0CF7CBDBA4F8}" type="pres">
      <dgm:prSet presAssocID="{D818D223-A48A-41CC-957D-A32497CDBB16}" presName="dstNode" presStyleLbl="node1" presStyleIdx="0" presStyleCnt="2"/>
      <dgm:spPr/>
    </dgm:pt>
    <dgm:pt modelId="{7A2BAC1D-5033-4871-A63A-E68B3CD05AF1}" type="pres">
      <dgm:prSet presAssocID="{C5C403EE-82A6-491F-9AD1-6A0E529A5434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6AAA3-EA3D-469C-A9C3-CD2C4BE60F65}" type="pres">
      <dgm:prSet presAssocID="{C5C403EE-82A6-491F-9AD1-6A0E529A5434}" presName="accent_1" presStyleCnt="0"/>
      <dgm:spPr/>
    </dgm:pt>
    <dgm:pt modelId="{67EC6353-4A7E-4A88-A0AF-9066E8208B88}" type="pres">
      <dgm:prSet presAssocID="{C5C403EE-82A6-491F-9AD1-6A0E529A5434}" presName="accentRepeatNode" presStyleLbl="solidFgAcc1" presStyleIdx="0" presStyleCnt="2"/>
      <dgm:spPr>
        <a:solidFill>
          <a:schemeClr val="accent6"/>
        </a:solidFill>
      </dgm:spPr>
    </dgm:pt>
    <dgm:pt modelId="{31CDC835-9A14-41DB-A5D5-D77F498A1CD8}" type="pres">
      <dgm:prSet presAssocID="{9B45A0A4-4BAE-4561-988C-A9E240A052C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793C7-9549-4E9A-B214-C297C5397EFA}" type="pres">
      <dgm:prSet presAssocID="{9B45A0A4-4BAE-4561-988C-A9E240A052C3}" presName="accent_2" presStyleCnt="0"/>
      <dgm:spPr/>
    </dgm:pt>
    <dgm:pt modelId="{96200C61-D565-438C-BFB0-25DF7C300594}" type="pres">
      <dgm:prSet presAssocID="{9B45A0A4-4BAE-4561-988C-A9E240A052C3}" presName="accentRepeatNode" presStyleLbl="solidFgAcc1" presStyleIdx="1" presStyleCnt="2"/>
      <dgm:spPr>
        <a:solidFill>
          <a:schemeClr val="accent6"/>
        </a:solidFill>
      </dgm:spPr>
    </dgm:pt>
  </dgm:ptLst>
  <dgm:cxnLst>
    <dgm:cxn modelId="{6BCAB7A5-CB3A-4D77-9B33-0F78A6E5DA2A}" type="presOf" srcId="{D818D223-A48A-41CC-957D-A32497CDBB16}" destId="{62ABC60A-66E6-41D3-8633-C784245429B4}" srcOrd="0" destOrd="0" presId="urn:microsoft.com/office/officeart/2008/layout/VerticalCurvedList"/>
    <dgm:cxn modelId="{AEFFA68D-00C9-4C22-B13D-3B24723EDEAF}" srcId="{D818D223-A48A-41CC-957D-A32497CDBB16}" destId="{C5C403EE-82A6-491F-9AD1-6A0E529A5434}" srcOrd="0" destOrd="0" parTransId="{841F0DCC-9F50-4D7D-8E88-7E38BD2BB539}" sibTransId="{3F7E8A2C-94AD-449D-8524-19E9BD6C4995}"/>
    <dgm:cxn modelId="{3A322DE0-CDC0-4662-9E9C-CAB84249152F}" type="presOf" srcId="{9B45A0A4-4BAE-4561-988C-A9E240A052C3}" destId="{31CDC835-9A14-41DB-A5D5-D77F498A1CD8}" srcOrd="0" destOrd="0" presId="urn:microsoft.com/office/officeart/2008/layout/VerticalCurvedList"/>
    <dgm:cxn modelId="{9979F4C2-9CB9-4976-AD9A-717F28A2D0CE}" type="presOf" srcId="{C5C403EE-82A6-491F-9AD1-6A0E529A5434}" destId="{7A2BAC1D-5033-4871-A63A-E68B3CD05AF1}" srcOrd="0" destOrd="0" presId="urn:microsoft.com/office/officeart/2008/layout/VerticalCurvedList"/>
    <dgm:cxn modelId="{5EA05567-3E23-4032-816D-A008A120E762}" srcId="{D818D223-A48A-41CC-957D-A32497CDBB16}" destId="{9B45A0A4-4BAE-4561-988C-A9E240A052C3}" srcOrd="1" destOrd="0" parTransId="{3F02BFEF-A584-4DD2-9C96-AF04AC7404A5}" sibTransId="{1A6D1256-BF40-4181-9D25-2FE83867A05D}"/>
    <dgm:cxn modelId="{48738D0E-02B5-44EC-A457-7F38885C6126}" type="presOf" srcId="{3F7E8A2C-94AD-449D-8524-19E9BD6C4995}" destId="{420E51BB-527B-448F-93D3-D7393AC737FC}" srcOrd="0" destOrd="0" presId="urn:microsoft.com/office/officeart/2008/layout/VerticalCurvedList"/>
    <dgm:cxn modelId="{82E04782-86DE-41B6-9753-7D9A37537340}" type="presParOf" srcId="{62ABC60A-66E6-41D3-8633-C784245429B4}" destId="{0FED0715-4A1D-45FC-8E36-F87C3F3D806D}" srcOrd="0" destOrd="0" presId="urn:microsoft.com/office/officeart/2008/layout/VerticalCurvedList"/>
    <dgm:cxn modelId="{B059F717-8826-470F-A12D-5693738DA7B5}" type="presParOf" srcId="{0FED0715-4A1D-45FC-8E36-F87C3F3D806D}" destId="{08C960D6-5928-4032-A534-48321B8BC104}" srcOrd="0" destOrd="0" presId="urn:microsoft.com/office/officeart/2008/layout/VerticalCurvedList"/>
    <dgm:cxn modelId="{04ABDA79-86DB-49D3-9E6B-31EDFF1799D6}" type="presParOf" srcId="{08C960D6-5928-4032-A534-48321B8BC104}" destId="{FC491787-C7A9-4D61-8C8E-B43C0C4BB358}" srcOrd="0" destOrd="0" presId="urn:microsoft.com/office/officeart/2008/layout/VerticalCurvedList"/>
    <dgm:cxn modelId="{57BB6D53-3DF0-41CD-8735-794C0184C2F6}" type="presParOf" srcId="{08C960D6-5928-4032-A534-48321B8BC104}" destId="{420E51BB-527B-448F-93D3-D7393AC737FC}" srcOrd="1" destOrd="0" presId="urn:microsoft.com/office/officeart/2008/layout/VerticalCurvedList"/>
    <dgm:cxn modelId="{7D239A52-7DD6-4D04-B73F-6E92169DBD32}" type="presParOf" srcId="{08C960D6-5928-4032-A534-48321B8BC104}" destId="{933B8222-342A-44AC-B55D-80079D5952E8}" srcOrd="2" destOrd="0" presId="urn:microsoft.com/office/officeart/2008/layout/VerticalCurvedList"/>
    <dgm:cxn modelId="{3FFAF1AE-8233-4C8D-97A9-FBB3B374A3A9}" type="presParOf" srcId="{08C960D6-5928-4032-A534-48321B8BC104}" destId="{2B366D8A-CB4B-4B37-BFC0-0CF7CBDBA4F8}" srcOrd="3" destOrd="0" presId="urn:microsoft.com/office/officeart/2008/layout/VerticalCurvedList"/>
    <dgm:cxn modelId="{785EE68A-3EC2-4808-B57E-AFDC60401990}" type="presParOf" srcId="{0FED0715-4A1D-45FC-8E36-F87C3F3D806D}" destId="{7A2BAC1D-5033-4871-A63A-E68B3CD05AF1}" srcOrd="1" destOrd="0" presId="urn:microsoft.com/office/officeart/2008/layout/VerticalCurvedList"/>
    <dgm:cxn modelId="{83F221F8-89A2-495E-9612-5F12D2A9C451}" type="presParOf" srcId="{0FED0715-4A1D-45FC-8E36-F87C3F3D806D}" destId="{2126AAA3-EA3D-469C-A9C3-CD2C4BE60F65}" srcOrd="2" destOrd="0" presId="urn:microsoft.com/office/officeart/2008/layout/VerticalCurvedList"/>
    <dgm:cxn modelId="{D93A7D55-7E33-43C1-801B-835E29D05008}" type="presParOf" srcId="{2126AAA3-EA3D-469C-A9C3-CD2C4BE60F65}" destId="{67EC6353-4A7E-4A88-A0AF-9066E8208B88}" srcOrd="0" destOrd="0" presId="urn:microsoft.com/office/officeart/2008/layout/VerticalCurvedList"/>
    <dgm:cxn modelId="{B20959C1-1888-4C93-BF2D-95C73DA3673D}" type="presParOf" srcId="{0FED0715-4A1D-45FC-8E36-F87C3F3D806D}" destId="{31CDC835-9A14-41DB-A5D5-D77F498A1CD8}" srcOrd="3" destOrd="0" presId="urn:microsoft.com/office/officeart/2008/layout/VerticalCurvedList"/>
    <dgm:cxn modelId="{E94911C7-6A70-4961-AB74-1A7A7B74DA10}" type="presParOf" srcId="{0FED0715-4A1D-45FC-8E36-F87C3F3D806D}" destId="{D6A793C7-9549-4E9A-B214-C297C5397EFA}" srcOrd="4" destOrd="0" presId="urn:microsoft.com/office/officeart/2008/layout/VerticalCurvedList"/>
    <dgm:cxn modelId="{748C54CA-7833-4267-9410-D1282927349D}" type="presParOf" srcId="{D6A793C7-9549-4E9A-B214-C297C5397EFA}" destId="{96200C61-D565-438C-BFB0-25DF7C3005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C734D9-2E40-45A4-B0E9-7E7D7631CDD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37B49F-60C4-49CC-A8DF-41EAB8A8D7D8}">
      <dgm:prSet phldrT="[Текст]" custT="1"/>
      <dgm:spPr/>
      <dgm:t>
        <a:bodyPr/>
        <a:lstStyle/>
        <a:p>
          <a:r>
            <a:rPr lang="ru-RU" sz="2000" b="1" dirty="0" smtClean="0"/>
            <a:t>Экономика, Менеджмент</a:t>
          </a:r>
          <a:endParaRPr lang="ru-RU" sz="2000" b="1" dirty="0"/>
        </a:p>
      </dgm:t>
    </dgm:pt>
    <dgm:pt modelId="{CD9A3E51-5BAB-42C7-812F-B7DAAA40D441}" type="parTrans" cxnId="{D9CB0425-F991-48C0-A451-03B10E485BAC}">
      <dgm:prSet/>
      <dgm:spPr/>
      <dgm:t>
        <a:bodyPr/>
        <a:lstStyle/>
        <a:p>
          <a:endParaRPr lang="ru-RU"/>
        </a:p>
      </dgm:t>
    </dgm:pt>
    <dgm:pt modelId="{54ED366C-FE96-4449-993B-89435583E45C}" type="sibTrans" cxnId="{D9CB0425-F991-48C0-A451-03B10E485BAC}">
      <dgm:prSet/>
      <dgm:spPr/>
      <dgm:t>
        <a:bodyPr/>
        <a:lstStyle/>
        <a:p>
          <a:endParaRPr lang="ru-RU"/>
        </a:p>
      </dgm:t>
    </dgm:pt>
    <dgm:pt modelId="{3C57316C-434E-486F-9259-CE82DE6A7BC6}">
      <dgm:prSet phldrT="[Текст]" custT="1"/>
      <dgm:spPr/>
      <dgm:t>
        <a:bodyPr/>
        <a:lstStyle/>
        <a:p>
          <a:r>
            <a:rPr lang="ru-RU" sz="1600" dirty="0" smtClean="0"/>
            <a:t>Русский язык</a:t>
          </a:r>
          <a:endParaRPr lang="ru-RU" sz="1600" dirty="0"/>
        </a:p>
      </dgm:t>
    </dgm:pt>
    <dgm:pt modelId="{C525F5E6-E7F2-4915-98BE-EF3BF58ECD09}" type="parTrans" cxnId="{E40A7762-4544-48B9-943B-9A38548156F8}">
      <dgm:prSet/>
      <dgm:spPr/>
      <dgm:t>
        <a:bodyPr/>
        <a:lstStyle/>
        <a:p>
          <a:endParaRPr lang="ru-RU"/>
        </a:p>
      </dgm:t>
    </dgm:pt>
    <dgm:pt modelId="{F3DBAE4E-BB86-4C5C-8F7B-213581A3169B}" type="sibTrans" cxnId="{E40A7762-4544-48B9-943B-9A38548156F8}">
      <dgm:prSet/>
      <dgm:spPr/>
      <dgm:t>
        <a:bodyPr/>
        <a:lstStyle/>
        <a:p>
          <a:endParaRPr lang="ru-RU"/>
        </a:p>
      </dgm:t>
    </dgm:pt>
    <dgm:pt modelId="{34ABF64E-240F-4D3D-928C-E3BF9112F697}">
      <dgm:prSet phldrT="[Текст]" custT="1"/>
      <dgm:spPr/>
      <dgm:t>
        <a:bodyPr/>
        <a:lstStyle/>
        <a:p>
          <a:r>
            <a:rPr lang="ru-RU" sz="2000" b="1" dirty="0" smtClean="0"/>
            <a:t>Государственное и муниципальное управление</a:t>
          </a:r>
          <a:endParaRPr lang="ru-RU" sz="2000" b="1" dirty="0"/>
        </a:p>
      </dgm:t>
    </dgm:pt>
    <dgm:pt modelId="{9C1DB19B-F336-45F5-9C7E-58986B15503F}" type="parTrans" cxnId="{41781662-E565-4588-8E6C-980BCA169D6B}">
      <dgm:prSet/>
      <dgm:spPr/>
      <dgm:t>
        <a:bodyPr/>
        <a:lstStyle/>
        <a:p>
          <a:endParaRPr lang="ru-RU"/>
        </a:p>
      </dgm:t>
    </dgm:pt>
    <dgm:pt modelId="{8187B19C-AA0D-4EB6-9F96-241D45FD6EE6}" type="sibTrans" cxnId="{41781662-E565-4588-8E6C-980BCA169D6B}">
      <dgm:prSet/>
      <dgm:spPr/>
      <dgm:t>
        <a:bodyPr/>
        <a:lstStyle/>
        <a:p>
          <a:endParaRPr lang="ru-RU"/>
        </a:p>
      </dgm:t>
    </dgm:pt>
    <dgm:pt modelId="{12D18FA1-DA6F-4EB7-A1B7-B4FF4F918F0D}">
      <dgm:prSet phldrT="[Текст]"/>
      <dgm:spPr/>
      <dgm:t>
        <a:bodyPr/>
        <a:lstStyle/>
        <a:p>
          <a:r>
            <a:rPr lang="ru-RU" dirty="0" smtClean="0"/>
            <a:t>Русский язык</a:t>
          </a:r>
          <a:endParaRPr lang="ru-RU" dirty="0"/>
        </a:p>
      </dgm:t>
    </dgm:pt>
    <dgm:pt modelId="{73ADB56D-895B-4149-86FC-5E77F8BADF69}" type="parTrans" cxnId="{A01B1458-3CAD-4267-B6DC-8F5202B267FE}">
      <dgm:prSet/>
      <dgm:spPr/>
      <dgm:t>
        <a:bodyPr/>
        <a:lstStyle/>
        <a:p>
          <a:endParaRPr lang="ru-RU"/>
        </a:p>
      </dgm:t>
    </dgm:pt>
    <dgm:pt modelId="{2CDC9A71-B9B8-4211-9E9F-2E9F490A9BF6}" type="sibTrans" cxnId="{A01B1458-3CAD-4267-B6DC-8F5202B267FE}">
      <dgm:prSet/>
      <dgm:spPr/>
      <dgm:t>
        <a:bodyPr/>
        <a:lstStyle/>
        <a:p>
          <a:endParaRPr lang="ru-RU"/>
        </a:p>
      </dgm:t>
    </dgm:pt>
    <dgm:pt modelId="{94022A47-D389-4675-99AA-A6177315776B}">
      <dgm:prSet phldrT="[Текст]" custT="1"/>
      <dgm:spPr/>
      <dgm:t>
        <a:bodyPr/>
        <a:lstStyle/>
        <a:p>
          <a:r>
            <a:rPr lang="ru-RU" sz="2000" b="1" dirty="0" smtClean="0"/>
            <a:t>Технология продукции и организация обществ.питания</a:t>
          </a:r>
          <a:endParaRPr lang="ru-RU" sz="2000" b="1" dirty="0"/>
        </a:p>
      </dgm:t>
    </dgm:pt>
    <dgm:pt modelId="{32CFA490-3DE5-4407-8F7E-07E8F25E0D1D}" type="parTrans" cxnId="{D985918A-E9D7-4209-92B1-D6EE2508E786}">
      <dgm:prSet/>
      <dgm:spPr/>
      <dgm:t>
        <a:bodyPr/>
        <a:lstStyle/>
        <a:p>
          <a:endParaRPr lang="ru-RU"/>
        </a:p>
      </dgm:t>
    </dgm:pt>
    <dgm:pt modelId="{5626B7AE-C74F-4A30-BB73-33BE37918E09}" type="sibTrans" cxnId="{D985918A-E9D7-4209-92B1-D6EE2508E786}">
      <dgm:prSet/>
      <dgm:spPr/>
      <dgm:t>
        <a:bodyPr/>
        <a:lstStyle/>
        <a:p>
          <a:endParaRPr lang="ru-RU"/>
        </a:p>
      </dgm:t>
    </dgm:pt>
    <dgm:pt modelId="{4F3EA496-B907-4199-AF1C-489D3D1FF4F6}">
      <dgm:prSet phldrT="[Текст]"/>
      <dgm:spPr/>
      <dgm:t>
        <a:bodyPr/>
        <a:lstStyle/>
        <a:p>
          <a:r>
            <a:rPr lang="ru-RU" dirty="0" smtClean="0"/>
            <a:t>Русский язык</a:t>
          </a:r>
          <a:endParaRPr lang="ru-RU" dirty="0"/>
        </a:p>
      </dgm:t>
    </dgm:pt>
    <dgm:pt modelId="{9D33E04B-214A-4B13-8F29-3C076EC39308}" type="parTrans" cxnId="{94EB39D3-C7FB-40AC-A68F-D609F408CEBB}">
      <dgm:prSet/>
      <dgm:spPr/>
      <dgm:t>
        <a:bodyPr/>
        <a:lstStyle/>
        <a:p>
          <a:endParaRPr lang="ru-RU"/>
        </a:p>
      </dgm:t>
    </dgm:pt>
    <dgm:pt modelId="{52CAD5D8-120D-4E93-B0C6-5087CF8C834D}" type="sibTrans" cxnId="{94EB39D3-C7FB-40AC-A68F-D609F408CEBB}">
      <dgm:prSet/>
      <dgm:spPr/>
      <dgm:t>
        <a:bodyPr/>
        <a:lstStyle/>
        <a:p>
          <a:endParaRPr lang="ru-RU"/>
        </a:p>
      </dgm:t>
    </dgm:pt>
    <dgm:pt modelId="{FE24BF3D-3793-4849-ADB9-28A44A16376A}">
      <dgm:prSet phldrT="[Текст]" custT="1"/>
      <dgm:spPr/>
      <dgm:t>
        <a:bodyPr/>
        <a:lstStyle/>
        <a:p>
          <a:r>
            <a:rPr lang="ru-RU" sz="1600" dirty="0" smtClean="0"/>
            <a:t>Математика (проф)</a:t>
          </a:r>
          <a:endParaRPr lang="ru-RU" sz="1600" dirty="0"/>
        </a:p>
      </dgm:t>
    </dgm:pt>
    <dgm:pt modelId="{0C1C3504-A8BD-43A1-B1FA-3FB74886891F}" type="parTrans" cxnId="{F00E8CD3-A5DC-486D-87A2-9F6725DC68F5}">
      <dgm:prSet/>
      <dgm:spPr/>
      <dgm:t>
        <a:bodyPr/>
        <a:lstStyle/>
        <a:p>
          <a:endParaRPr lang="ru-RU"/>
        </a:p>
      </dgm:t>
    </dgm:pt>
    <dgm:pt modelId="{8103B9EE-9074-444E-951D-F2A25DCBA9BC}" type="sibTrans" cxnId="{F00E8CD3-A5DC-486D-87A2-9F6725DC68F5}">
      <dgm:prSet/>
      <dgm:spPr/>
      <dgm:t>
        <a:bodyPr/>
        <a:lstStyle/>
        <a:p>
          <a:endParaRPr lang="ru-RU"/>
        </a:p>
      </dgm:t>
    </dgm:pt>
    <dgm:pt modelId="{1561C304-1439-49C6-BA66-C992E879EC79}">
      <dgm:prSet phldrT="[Текст]" custT="1"/>
      <dgm:spPr/>
      <dgm:t>
        <a:bodyPr/>
        <a:lstStyle/>
        <a:p>
          <a:r>
            <a:rPr lang="ru-RU" sz="1600" dirty="0" smtClean="0"/>
            <a:t>Обществознание</a:t>
          </a:r>
          <a:endParaRPr lang="ru-RU" sz="1600" dirty="0"/>
        </a:p>
      </dgm:t>
    </dgm:pt>
    <dgm:pt modelId="{45C253FA-606D-4C1F-8DD9-E2B0E8BA4AD6}" type="parTrans" cxnId="{4E57E474-0F78-4B40-AEA9-0303452EE95B}">
      <dgm:prSet/>
      <dgm:spPr/>
      <dgm:t>
        <a:bodyPr/>
        <a:lstStyle/>
        <a:p>
          <a:endParaRPr lang="ru-RU"/>
        </a:p>
      </dgm:t>
    </dgm:pt>
    <dgm:pt modelId="{5F78E905-FCE4-403E-A591-A7C2234B7E53}" type="sibTrans" cxnId="{4E57E474-0F78-4B40-AEA9-0303452EE95B}">
      <dgm:prSet/>
      <dgm:spPr/>
      <dgm:t>
        <a:bodyPr/>
        <a:lstStyle/>
        <a:p>
          <a:endParaRPr lang="ru-RU"/>
        </a:p>
      </dgm:t>
    </dgm:pt>
    <dgm:pt modelId="{E90812D0-E6D2-4AF5-A480-B029A77C1DFE}">
      <dgm:prSet phldrT="[Текст]"/>
      <dgm:spPr/>
      <dgm:t>
        <a:bodyPr/>
        <a:lstStyle/>
        <a:p>
          <a:r>
            <a:rPr lang="ru-RU" dirty="0" smtClean="0"/>
            <a:t>Математика (проф)</a:t>
          </a:r>
          <a:endParaRPr lang="ru-RU" dirty="0"/>
        </a:p>
      </dgm:t>
    </dgm:pt>
    <dgm:pt modelId="{E0C871B7-332C-4C0E-8F82-10E90F0F6243}" type="parTrans" cxnId="{05CD69E9-E513-4236-9C29-1F6C4A3A0231}">
      <dgm:prSet/>
      <dgm:spPr/>
      <dgm:t>
        <a:bodyPr/>
        <a:lstStyle/>
        <a:p>
          <a:endParaRPr lang="ru-RU"/>
        </a:p>
      </dgm:t>
    </dgm:pt>
    <dgm:pt modelId="{ADFABE7D-AE73-4E21-96E7-5340775311C0}" type="sibTrans" cxnId="{05CD69E9-E513-4236-9C29-1F6C4A3A0231}">
      <dgm:prSet/>
      <dgm:spPr/>
      <dgm:t>
        <a:bodyPr/>
        <a:lstStyle/>
        <a:p>
          <a:endParaRPr lang="ru-RU"/>
        </a:p>
      </dgm:t>
    </dgm:pt>
    <dgm:pt modelId="{B96EF5C7-82B4-4F16-AE78-6CB443CDD09F}">
      <dgm:prSet phldrT="[Текст]"/>
      <dgm:spPr/>
      <dgm:t>
        <a:bodyPr/>
        <a:lstStyle/>
        <a:p>
          <a:r>
            <a:rPr lang="ru-RU" dirty="0" smtClean="0"/>
            <a:t>Биология</a:t>
          </a:r>
          <a:endParaRPr lang="ru-RU" dirty="0"/>
        </a:p>
      </dgm:t>
    </dgm:pt>
    <dgm:pt modelId="{25B02B7D-6EE2-4C01-B432-118009AFF605}" type="parTrans" cxnId="{6ECAAC33-E57D-4486-841D-1FE489848986}">
      <dgm:prSet/>
      <dgm:spPr/>
      <dgm:t>
        <a:bodyPr/>
        <a:lstStyle/>
        <a:p>
          <a:endParaRPr lang="ru-RU"/>
        </a:p>
      </dgm:t>
    </dgm:pt>
    <dgm:pt modelId="{735AEB5A-BDD0-42B1-B62C-45FC76F38ADA}" type="sibTrans" cxnId="{6ECAAC33-E57D-4486-841D-1FE489848986}">
      <dgm:prSet/>
      <dgm:spPr/>
      <dgm:t>
        <a:bodyPr/>
        <a:lstStyle/>
        <a:p>
          <a:endParaRPr lang="ru-RU"/>
        </a:p>
      </dgm:t>
    </dgm:pt>
    <dgm:pt modelId="{4C21466A-044E-404E-B7E6-A1660C1AB6BE}">
      <dgm:prSet phldrT="[Текст]" custT="1"/>
      <dgm:spPr/>
      <dgm:t>
        <a:bodyPr/>
        <a:lstStyle/>
        <a:p>
          <a:r>
            <a:rPr lang="ru-RU" sz="2000" b="1" dirty="0" smtClean="0"/>
            <a:t>Юриспруденция</a:t>
          </a:r>
          <a:endParaRPr lang="ru-RU" sz="2000" b="1" dirty="0"/>
        </a:p>
      </dgm:t>
    </dgm:pt>
    <dgm:pt modelId="{69E84B80-853B-46A7-B32C-22C964A39887}" type="parTrans" cxnId="{A8279366-8EB3-488D-A655-1C33C5814E3F}">
      <dgm:prSet/>
      <dgm:spPr/>
      <dgm:t>
        <a:bodyPr/>
        <a:lstStyle/>
        <a:p>
          <a:endParaRPr lang="ru-RU"/>
        </a:p>
      </dgm:t>
    </dgm:pt>
    <dgm:pt modelId="{FDFBA7ED-197C-4AEB-A618-6DBDC7E7D77E}" type="sibTrans" cxnId="{A8279366-8EB3-488D-A655-1C33C5814E3F}">
      <dgm:prSet/>
      <dgm:spPr/>
      <dgm:t>
        <a:bodyPr/>
        <a:lstStyle/>
        <a:p>
          <a:endParaRPr lang="ru-RU"/>
        </a:p>
      </dgm:t>
    </dgm:pt>
    <dgm:pt modelId="{57990F3B-A4B7-4528-A3A7-27740ACFA2C4}">
      <dgm:prSet phldrT="[Текст]"/>
      <dgm:spPr/>
      <dgm:t>
        <a:bodyPr/>
        <a:lstStyle/>
        <a:p>
          <a:r>
            <a:rPr lang="ru-RU" dirty="0" smtClean="0"/>
            <a:t>Русский язык</a:t>
          </a:r>
          <a:endParaRPr lang="ru-RU" dirty="0"/>
        </a:p>
      </dgm:t>
    </dgm:pt>
    <dgm:pt modelId="{4E207CB9-5897-40CC-854E-5CF52B8F672E}" type="parTrans" cxnId="{F67A72F6-A329-45CB-86DA-DDCAB9803705}">
      <dgm:prSet/>
      <dgm:spPr/>
      <dgm:t>
        <a:bodyPr/>
        <a:lstStyle/>
        <a:p>
          <a:endParaRPr lang="ru-RU"/>
        </a:p>
      </dgm:t>
    </dgm:pt>
    <dgm:pt modelId="{626B0781-3A96-4CA3-AD5F-74AE74AB07A3}" type="sibTrans" cxnId="{F67A72F6-A329-45CB-86DA-DDCAB9803705}">
      <dgm:prSet/>
      <dgm:spPr/>
      <dgm:t>
        <a:bodyPr/>
        <a:lstStyle/>
        <a:p>
          <a:endParaRPr lang="ru-RU"/>
        </a:p>
      </dgm:t>
    </dgm:pt>
    <dgm:pt modelId="{2C3FB5DE-B803-4563-9042-FB6F3E68489D}">
      <dgm:prSet phldrT="[Текст]"/>
      <dgm:spPr/>
      <dgm:t>
        <a:bodyPr/>
        <a:lstStyle/>
        <a:p>
          <a:r>
            <a:rPr lang="ru-RU" dirty="0" smtClean="0"/>
            <a:t>Обществознание</a:t>
          </a:r>
          <a:endParaRPr lang="ru-RU" dirty="0"/>
        </a:p>
      </dgm:t>
    </dgm:pt>
    <dgm:pt modelId="{76BD18BC-F485-44DC-BAF9-08EFED1B915D}" type="parTrans" cxnId="{D92AA2FD-8DCD-435E-AAFC-E0E510BC77FD}">
      <dgm:prSet/>
      <dgm:spPr/>
      <dgm:t>
        <a:bodyPr/>
        <a:lstStyle/>
        <a:p>
          <a:endParaRPr lang="ru-RU"/>
        </a:p>
      </dgm:t>
    </dgm:pt>
    <dgm:pt modelId="{60A05F46-1E29-4185-A85A-0E193650029B}" type="sibTrans" cxnId="{D92AA2FD-8DCD-435E-AAFC-E0E510BC77FD}">
      <dgm:prSet/>
      <dgm:spPr/>
      <dgm:t>
        <a:bodyPr/>
        <a:lstStyle/>
        <a:p>
          <a:endParaRPr lang="ru-RU"/>
        </a:p>
      </dgm:t>
    </dgm:pt>
    <dgm:pt modelId="{150899C9-C7AD-4443-A12C-4643C7AA1CC3}">
      <dgm:prSet phldrT="[Текст]"/>
      <dgm:spPr/>
      <dgm:t>
        <a:bodyPr/>
        <a:lstStyle/>
        <a:p>
          <a:r>
            <a:rPr lang="ru-RU" dirty="0" smtClean="0"/>
            <a:t>История</a:t>
          </a:r>
          <a:endParaRPr lang="ru-RU" dirty="0"/>
        </a:p>
      </dgm:t>
    </dgm:pt>
    <dgm:pt modelId="{647EF9F8-07D0-494B-8168-E82B1EB178CC}" type="parTrans" cxnId="{ED86AB7F-1C83-419B-9460-66EDA5E5F428}">
      <dgm:prSet/>
      <dgm:spPr/>
      <dgm:t>
        <a:bodyPr/>
        <a:lstStyle/>
        <a:p>
          <a:endParaRPr lang="ru-RU"/>
        </a:p>
      </dgm:t>
    </dgm:pt>
    <dgm:pt modelId="{925B453E-7951-4102-B66F-EB9A36261652}" type="sibTrans" cxnId="{ED86AB7F-1C83-419B-9460-66EDA5E5F428}">
      <dgm:prSet/>
      <dgm:spPr/>
      <dgm:t>
        <a:bodyPr/>
        <a:lstStyle/>
        <a:p>
          <a:endParaRPr lang="ru-RU"/>
        </a:p>
      </dgm:t>
    </dgm:pt>
    <dgm:pt modelId="{07FB663F-697A-4187-BF87-4DEFD35603E2}">
      <dgm:prSet phldrT="[Текст]" custT="1"/>
      <dgm:spPr/>
      <dgm:t>
        <a:bodyPr/>
        <a:lstStyle/>
        <a:p>
          <a:r>
            <a:rPr lang="ru-RU" sz="2000" b="1" dirty="0" smtClean="0"/>
            <a:t>Торговое дело</a:t>
          </a:r>
          <a:endParaRPr lang="ru-RU" sz="2000" b="1" dirty="0"/>
        </a:p>
      </dgm:t>
    </dgm:pt>
    <dgm:pt modelId="{25BB3D8E-23CC-4968-ADF8-48C6075645DB}" type="parTrans" cxnId="{ABBB03DE-040F-41EC-A0EC-589A986DD12D}">
      <dgm:prSet/>
      <dgm:spPr/>
      <dgm:t>
        <a:bodyPr/>
        <a:lstStyle/>
        <a:p>
          <a:endParaRPr lang="ru-RU"/>
        </a:p>
      </dgm:t>
    </dgm:pt>
    <dgm:pt modelId="{E9734DB5-CA08-4DFB-A45F-38B67E579902}" type="sibTrans" cxnId="{ABBB03DE-040F-41EC-A0EC-589A986DD12D}">
      <dgm:prSet/>
      <dgm:spPr/>
      <dgm:t>
        <a:bodyPr/>
        <a:lstStyle/>
        <a:p>
          <a:endParaRPr lang="ru-RU"/>
        </a:p>
      </dgm:t>
    </dgm:pt>
    <dgm:pt modelId="{BCEFD5F1-6C2B-47A2-9753-20C096B66F84}">
      <dgm:prSet phldrT="[Текст]"/>
      <dgm:spPr/>
      <dgm:t>
        <a:bodyPr/>
        <a:lstStyle/>
        <a:p>
          <a:r>
            <a:rPr lang="ru-RU" dirty="0" smtClean="0"/>
            <a:t>Русский язык</a:t>
          </a:r>
          <a:endParaRPr lang="ru-RU" dirty="0"/>
        </a:p>
      </dgm:t>
    </dgm:pt>
    <dgm:pt modelId="{94FB95EE-4CCD-41D4-A42E-30FE87C73A29}" type="parTrans" cxnId="{CFAFA5AA-45EB-4A66-ADF0-91CABE1AA0F4}">
      <dgm:prSet/>
      <dgm:spPr/>
      <dgm:t>
        <a:bodyPr/>
        <a:lstStyle/>
        <a:p>
          <a:endParaRPr lang="ru-RU"/>
        </a:p>
      </dgm:t>
    </dgm:pt>
    <dgm:pt modelId="{283C85C3-F3AD-4D47-AFB5-0BFAFCAABDB1}" type="sibTrans" cxnId="{CFAFA5AA-45EB-4A66-ADF0-91CABE1AA0F4}">
      <dgm:prSet/>
      <dgm:spPr/>
      <dgm:t>
        <a:bodyPr/>
        <a:lstStyle/>
        <a:p>
          <a:endParaRPr lang="ru-RU"/>
        </a:p>
      </dgm:t>
    </dgm:pt>
    <dgm:pt modelId="{93C7E9A5-E12D-4BE6-8605-0D838E7167EE}">
      <dgm:prSet phldrT="[Текст]"/>
      <dgm:spPr/>
      <dgm:t>
        <a:bodyPr/>
        <a:lstStyle/>
        <a:p>
          <a:r>
            <a:rPr lang="ru-RU" dirty="0" smtClean="0"/>
            <a:t>Обществознание</a:t>
          </a:r>
          <a:endParaRPr lang="ru-RU" dirty="0"/>
        </a:p>
      </dgm:t>
    </dgm:pt>
    <dgm:pt modelId="{370AEED1-D56F-4F78-B22E-DDA40C6CE0F8}" type="sibTrans" cxnId="{D3611EC4-4FCB-40AA-8C62-057DFB13CDB5}">
      <dgm:prSet/>
      <dgm:spPr/>
      <dgm:t>
        <a:bodyPr/>
        <a:lstStyle/>
        <a:p>
          <a:endParaRPr lang="ru-RU"/>
        </a:p>
      </dgm:t>
    </dgm:pt>
    <dgm:pt modelId="{F8FFE62A-6CDB-46F3-BD90-B0EB24C728E4}" type="parTrans" cxnId="{D3611EC4-4FCB-40AA-8C62-057DFB13CDB5}">
      <dgm:prSet/>
      <dgm:spPr/>
      <dgm:t>
        <a:bodyPr/>
        <a:lstStyle/>
        <a:p>
          <a:endParaRPr lang="ru-RU"/>
        </a:p>
      </dgm:t>
    </dgm:pt>
    <dgm:pt modelId="{5B5CF868-5203-4099-8F83-C9085B0224A2}">
      <dgm:prSet phldrT="[Текст]"/>
      <dgm:spPr/>
      <dgm:t>
        <a:bodyPr/>
        <a:lstStyle/>
        <a:p>
          <a:r>
            <a:rPr lang="ru-RU" dirty="0" smtClean="0"/>
            <a:t>Математика (проф)</a:t>
          </a:r>
          <a:endParaRPr lang="ru-RU" dirty="0"/>
        </a:p>
      </dgm:t>
    </dgm:pt>
    <dgm:pt modelId="{C8F9FF0B-FE5F-4980-BA06-AA80F23F410F}" type="sibTrans" cxnId="{2F28C5AC-2D91-4853-947C-A8CC42CB2748}">
      <dgm:prSet/>
      <dgm:spPr/>
      <dgm:t>
        <a:bodyPr/>
        <a:lstStyle/>
        <a:p>
          <a:endParaRPr lang="ru-RU"/>
        </a:p>
      </dgm:t>
    </dgm:pt>
    <dgm:pt modelId="{474FE61C-950F-4B72-B99E-C827C39CA39B}" type="parTrans" cxnId="{2F28C5AC-2D91-4853-947C-A8CC42CB2748}">
      <dgm:prSet/>
      <dgm:spPr/>
      <dgm:t>
        <a:bodyPr/>
        <a:lstStyle/>
        <a:p>
          <a:endParaRPr lang="ru-RU"/>
        </a:p>
      </dgm:t>
    </dgm:pt>
    <dgm:pt modelId="{22FEC9AC-1A47-42BC-9584-245394CECC27}">
      <dgm:prSet/>
      <dgm:spPr/>
      <dgm:t>
        <a:bodyPr/>
        <a:lstStyle/>
        <a:p>
          <a:r>
            <a:rPr lang="ru-RU" dirty="0" smtClean="0"/>
            <a:t>Математика (проф)</a:t>
          </a:r>
          <a:endParaRPr lang="ru-RU" dirty="0"/>
        </a:p>
      </dgm:t>
    </dgm:pt>
    <dgm:pt modelId="{A3F96EDC-D5E1-4613-A46A-793EBDFCCA3F}" type="parTrans" cxnId="{7E887D2D-ECDA-47DC-873A-3782C41C7CFD}">
      <dgm:prSet/>
      <dgm:spPr/>
      <dgm:t>
        <a:bodyPr/>
        <a:lstStyle/>
        <a:p>
          <a:endParaRPr lang="ru-RU"/>
        </a:p>
      </dgm:t>
    </dgm:pt>
    <dgm:pt modelId="{45014A3C-BB6A-4B15-8B65-57D872092B41}" type="sibTrans" cxnId="{7E887D2D-ECDA-47DC-873A-3782C41C7CFD}">
      <dgm:prSet/>
      <dgm:spPr/>
      <dgm:t>
        <a:bodyPr/>
        <a:lstStyle/>
        <a:p>
          <a:endParaRPr lang="ru-RU"/>
        </a:p>
      </dgm:t>
    </dgm:pt>
    <dgm:pt modelId="{722568B8-CAE5-45C3-946C-3A0036E517CA}">
      <dgm:prSet/>
      <dgm:spPr/>
      <dgm:t>
        <a:bodyPr/>
        <a:lstStyle/>
        <a:p>
          <a:r>
            <a:rPr lang="ru-RU" dirty="0" smtClean="0"/>
            <a:t>Обществознание</a:t>
          </a:r>
          <a:endParaRPr lang="ru-RU" dirty="0"/>
        </a:p>
      </dgm:t>
    </dgm:pt>
    <dgm:pt modelId="{5F274553-95AB-42AF-A7D1-3E0E32A4E9A6}" type="parTrans" cxnId="{5D9A5A79-7E85-43A1-9DB7-9B0EBA2D6A22}">
      <dgm:prSet/>
      <dgm:spPr/>
      <dgm:t>
        <a:bodyPr/>
        <a:lstStyle/>
        <a:p>
          <a:endParaRPr lang="ru-RU"/>
        </a:p>
      </dgm:t>
    </dgm:pt>
    <dgm:pt modelId="{1D79611F-5AEF-40B1-B036-50113BFE5D1A}" type="sibTrans" cxnId="{5D9A5A79-7E85-43A1-9DB7-9B0EBA2D6A22}">
      <dgm:prSet/>
      <dgm:spPr/>
      <dgm:t>
        <a:bodyPr/>
        <a:lstStyle/>
        <a:p>
          <a:endParaRPr lang="ru-RU"/>
        </a:p>
      </dgm:t>
    </dgm:pt>
    <dgm:pt modelId="{BD9F95E0-A603-4E04-B03F-F1809D04CA26}" type="pres">
      <dgm:prSet presAssocID="{61C734D9-2E40-45A4-B0E9-7E7D7631CDD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38CE3F-88FB-47EB-9468-2B11475018AE}" type="pres">
      <dgm:prSet presAssocID="{9637B49F-60C4-49CC-A8DF-41EAB8A8D7D8}" presName="parentText1" presStyleLbl="node1" presStyleIdx="0" presStyleCnt="5" custLinFactNeighborX="106" custLinFactNeighborY="-2364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0E15D-609A-42E5-A377-C7416338753A}" type="pres">
      <dgm:prSet presAssocID="{9637B49F-60C4-49CC-A8DF-41EAB8A8D7D8}" presName="childText1" presStyleLbl="solidAlignAcc1" presStyleIdx="0" presStyleCnt="5" custScaleY="61028" custLinFactNeighborX="4494" custLinFactNeighborY="-35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228F7-0FDA-43D4-9743-27CFE81C75E6}" type="pres">
      <dgm:prSet presAssocID="{94022A47-D389-4675-99AA-A6177315776B}" presName="parentText2" presStyleLbl="node1" presStyleIdx="1" presStyleCnt="5" custLinFactNeighborX="-1402" custLinFactNeighborY="-1685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BB743-0389-430C-A416-CF5B6A9A4AF8}" type="pres">
      <dgm:prSet presAssocID="{94022A47-D389-4675-99AA-A6177315776B}" presName="childText2" presStyleLbl="solidAlignAcc1" presStyleIdx="1" presStyleCnt="5" custScaleY="56754" custLinFactNeighborX="296" custLinFactNeighborY="-321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37676-C315-4862-9060-332E1938E3E5}" type="pres">
      <dgm:prSet presAssocID="{34ABF64E-240F-4D3D-928C-E3BF9112F697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AFD4D-E49D-4CEB-96D1-390EE1AB22FB}" type="pres">
      <dgm:prSet presAssocID="{34ABF64E-240F-4D3D-928C-E3BF9112F697}" presName="childText3" presStyleLbl="solidAlignAcc1" presStyleIdx="2" presStyleCnt="5" custScaleY="61348" custLinFactNeighborX="2562" custLinFactNeighborY="-23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2302E-8A37-493A-A9C5-C8A2D1EB2DBD}" type="pres">
      <dgm:prSet presAssocID="{4C21466A-044E-404E-B7E6-A1660C1AB6BE}" presName="parentText4" presStyleLbl="node1" presStyleIdx="3" presStyleCnt="5" custScaleX="102788" custLinFactNeighborX="-823" custLinFactNeighborY="913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B3966-D905-4AAE-841C-C2ADACDEFA16}" type="pres">
      <dgm:prSet presAssocID="{4C21466A-044E-404E-B7E6-A1660C1AB6BE}" presName="childText4" presStyleLbl="solidAlignAcc1" presStyleIdx="3" presStyleCnt="5" custScaleY="53769" custLinFactNeighborX="-4322" custLinFactNeighborY="-20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2B8FA-4D66-42A4-880E-2CE6773D2170}" type="pres">
      <dgm:prSet presAssocID="{07FB663F-697A-4187-BF87-4DEFD35603E2}" presName="parentText5" presStyleLbl="node1" presStyleIdx="4" presStyleCnt="5" custLinFactNeighborX="-4161" custLinFactNeighborY="2559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A2D03-4C04-4284-BDBC-476C7F84E5F7}" type="pres">
      <dgm:prSet presAssocID="{07FB663F-697A-4187-BF87-4DEFD35603E2}" presName="childText5" presStyleLbl="solidAlignAcc1" presStyleIdx="4" presStyleCnt="5" custScaleY="53265" custLinFactNeighborX="-5869" custLinFactNeighborY="-121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887D2D-ECDA-47DC-873A-3782C41C7CFD}" srcId="{07FB663F-697A-4187-BF87-4DEFD35603E2}" destId="{22FEC9AC-1A47-42BC-9584-245394CECC27}" srcOrd="1" destOrd="0" parTransId="{A3F96EDC-D5E1-4613-A46A-793EBDFCCA3F}" sibTransId="{45014A3C-BB6A-4B15-8B65-57D872092B41}"/>
    <dgm:cxn modelId="{F78C8B11-D57D-4716-9C93-09254E9954FE}" type="presOf" srcId="{61C734D9-2E40-45A4-B0E9-7E7D7631CDD1}" destId="{BD9F95E0-A603-4E04-B03F-F1809D04CA26}" srcOrd="0" destOrd="0" presId="urn:microsoft.com/office/officeart/2009/3/layout/IncreasingArrowsProcess"/>
    <dgm:cxn modelId="{4E57E474-0F78-4B40-AEA9-0303452EE95B}" srcId="{9637B49F-60C4-49CC-A8DF-41EAB8A8D7D8}" destId="{1561C304-1439-49C6-BA66-C992E879EC79}" srcOrd="2" destOrd="0" parTransId="{45C253FA-606D-4C1F-8DD9-E2B0E8BA4AD6}" sibTransId="{5F78E905-FCE4-403E-A591-A7C2234B7E53}"/>
    <dgm:cxn modelId="{92816C8D-5C3C-4199-B0B0-3761E34B52D3}" type="presOf" srcId="{22FEC9AC-1A47-42BC-9584-245394CECC27}" destId="{26DA2D03-4C04-4284-BDBC-476C7F84E5F7}" srcOrd="0" destOrd="1" presId="urn:microsoft.com/office/officeart/2009/3/layout/IncreasingArrowsProcess"/>
    <dgm:cxn modelId="{E40A7762-4544-48B9-943B-9A38548156F8}" srcId="{9637B49F-60C4-49CC-A8DF-41EAB8A8D7D8}" destId="{3C57316C-434E-486F-9259-CE82DE6A7BC6}" srcOrd="0" destOrd="0" parTransId="{C525F5E6-E7F2-4915-98BE-EF3BF58ECD09}" sibTransId="{F3DBAE4E-BB86-4C5C-8F7B-213581A3169B}"/>
    <dgm:cxn modelId="{18556D41-95C7-441B-BCA1-278ADEE3C484}" type="presOf" srcId="{07FB663F-697A-4187-BF87-4DEFD35603E2}" destId="{C022B8FA-4D66-42A4-880E-2CE6773D2170}" srcOrd="0" destOrd="0" presId="urn:microsoft.com/office/officeart/2009/3/layout/IncreasingArrowsProcess"/>
    <dgm:cxn modelId="{68523FB8-47EC-4F0F-B74F-323B4D8FC5E5}" type="presOf" srcId="{BCEFD5F1-6C2B-47A2-9753-20C096B66F84}" destId="{26DA2D03-4C04-4284-BDBC-476C7F84E5F7}" srcOrd="0" destOrd="0" presId="urn:microsoft.com/office/officeart/2009/3/layout/IncreasingArrowsProcess"/>
    <dgm:cxn modelId="{3D0C85A4-8FAC-4ECE-84B0-4A6D0AAC6E15}" type="presOf" srcId="{3C57316C-434E-486F-9259-CE82DE6A7BC6}" destId="{2700E15D-609A-42E5-A377-C7416338753A}" srcOrd="0" destOrd="0" presId="urn:microsoft.com/office/officeart/2009/3/layout/IncreasingArrowsProcess"/>
    <dgm:cxn modelId="{A01B1458-3CAD-4267-B6DC-8F5202B267FE}" srcId="{34ABF64E-240F-4D3D-928C-E3BF9112F697}" destId="{12D18FA1-DA6F-4EB7-A1B7-B4FF4F918F0D}" srcOrd="0" destOrd="0" parTransId="{73ADB56D-895B-4149-86FC-5E77F8BADF69}" sibTransId="{2CDC9A71-B9B8-4211-9E9F-2E9F490A9BF6}"/>
    <dgm:cxn modelId="{56ECE631-2FD4-464B-859A-2ED07B49A747}" type="presOf" srcId="{FE24BF3D-3793-4849-ADB9-28A44A16376A}" destId="{2700E15D-609A-42E5-A377-C7416338753A}" srcOrd="0" destOrd="1" presId="urn:microsoft.com/office/officeart/2009/3/layout/IncreasingArrowsProcess"/>
    <dgm:cxn modelId="{D1C96A82-0C92-4139-8CAF-48D3AF16460F}" type="presOf" srcId="{2C3FB5DE-B803-4563-9042-FB6F3E68489D}" destId="{8FFB3966-D905-4AAE-841C-C2ADACDEFA16}" srcOrd="0" destOrd="1" presId="urn:microsoft.com/office/officeart/2009/3/layout/IncreasingArrowsProcess"/>
    <dgm:cxn modelId="{6ECAAC33-E57D-4486-841D-1FE489848986}" srcId="{94022A47-D389-4675-99AA-A6177315776B}" destId="{B96EF5C7-82B4-4F16-AE78-6CB443CDD09F}" srcOrd="2" destOrd="0" parTransId="{25B02B7D-6EE2-4C01-B432-118009AFF605}" sibTransId="{735AEB5A-BDD0-42B1-B62C-45FC76F38ADA}"/>
    <dgm:cxn modelId="{FF0BC862-00E4-4EFB-87DB-7E73EF407B32}" type="presOf" srcId="{57990F3B-A4B7-4528-A3A7-27740ACFA2C4}" destId="{8FFB3966-D905-4AAE-841C-C2ADACDEFA16}" srcOrd="0" destOrd="0" presId="urn:microsoft.com/office/officeart/2009/3/layout/IncreasingArrowsProcess"/>
    <dgm:cxn modelId="{FCD9ACDD-E90C-4F84-9F31-48D5B0DB2112}" type="presOf" srcId="{34ABF64E-240F-4D3D-928C-E3BF9112F697}" destId="{48137676-C315-4862-9060-332E1938E3E5}" srcOrd="0" destOrd="0" presId="urn:microsoft.com/office/officeart/2009/3/layout/IncreasingArrowsProcess"/>
    <dgm:cxn modelId="{94EB39D3-C7FB-40AC-A68F-D609F408CEBB}" srcId="{94022A47-D389-4675-99AA-A6177315776B}" destId="{4F3EA496-B907-4199-AF1C-489D3D1FF4F6}" srcOrd="0" destOrd="0" parTransId="{9D33E04B-214A-4B13-8F29-3C076EC39308}" sibTransId="{52CAD5D8-120D-4E93-B0C6-5087CF8C834D}"/>
    <dgm:cxn modelId="{358D74C9-E216-4ACC-A8A5-6861B96A1D36}" type="presOf" srcId="{4C21466A-044E-404E-B7E6-A1660C1AB6BE}" destId="{77E2302E-8A37-493A-A9C5-C8A2D1EB2DBD}" srcOrd="0" destOrd="0" presId="urn:microsoft.com/office/officeart/2009/3/layout/IncreasingArrowsProcess"/>
    <dgm:cxn modelId="{A8279366-8EB3-488D-A655-1C33C5814E3F}" srcId="{61C734D9-2E40-45A4-B0E9-7E7D7631CDD1}" destId="{4C21466A-044E-404E-B7E6-A1660C1AB6BE}" srcOrd="3" destOrd="0" parTransId="{69E84B80-853B-46A7-B32C-22C964A39887}" sibTransId="{FDFBA7ED-197C-4AEB-A618-6DBDC7E7D77E}"/>
    <dgm:cxn modelId="{D3611EC4-4FCB-40AA-8C62-057DFB13CDB5}" srcId="{34ABF64E-240F-4D3D-928C-E3BF9112F697}" destId="{93C7E9A5-E12D-4BE6-8605-0D838E7167EE}" srcOrd="2" destOrd="0" parTransId="{F8FFE62A-6CDB-46F3-BD90-B0EB24C728E4}" sibTransId="{370AEED1-D56F-4F78-B22E-DDA40C6CE0F8}"/>
    <dgm:cxn modelId="{F00E8CD3-A5DC-486D-87A2-9F6725DC68F5}" srcId="{9637B49F-60C4-49CC-A8DF-41EAB8A8D7D8}" destId="{FE24BF3D-3793-4849-ADB9-28A44A16376A}" srcOrd="1" destOrd="0" parTransId="{0C1C3504-A8BD-43A1-B1FA-3FB74886891F}" sibTransId="{8103B9EE-9074-444E-951D-F2A25DCBA9BC}"/>
    <dgm:cxn modelId="{EE1736EB-23A9-45D2-A462-673E3D9CC93C}" type="presOf" srcId="{94022A47-D389-4675-99AA-A6177315776B}" destId="{C5B228F7-0FDA-43D4-9743-27CFE81C75E6}" srcOrd="0" destOrd="0" presId="urn:microsoft.com/office/officeart/2009/3/layout/IncreasingArrowsProcess"/>
    <dgm:cxn modelId="{68B60D3F-2B6B-474A-B5DF-88F5C7E72DFC}" type="presOf" srcId="{9637B49F-60C4-49CC-A8DF-41EAB8A8D7D8}" destId="{C238CE3F-88FB-47EB-9468-2B11475018AE}" srcOrd="0" destOrd="0" presId="urn:microsoft.com/office/officeart/2009/3/layout/IncreasingArrowsProcess"/>
    <dgm:cxn modelId="{2C7959B4-A0D4-4D91-B62D-9C11E015916E}" type="presOf" srcId="{12D18FA1-DA6F-4EB7-A1B7-B4FF4F918F0D}" destId="{F27AFD4D-E49D-4CEB-96D1-390EE1AB22FB}" srcOrd="0" destOrd="0" presId="urn:microsoft.com/office/officeart/2009/3/layout/IncreasingArrowsProcess"/>
    <dgm:cxn modelId="{B70DEC6E-57CE-42B9-93A0-4FB42B81D75E}" type="presOf" srcId="{93C7E9A5-E12D-4BE6-8605-0D838E7167EE}" destId="{F27AFD4D-E49D-4CEB-96D1-390EE1AB22FB}" srcOrd="0" destOrd="2" presId="urn:microsoft.com/office/officeart/2009/3/layout/IncreasingArrowsProcess"/>
    <dgm:cxn modelId="{ABBB03DE-040F-41EC-A0EC-589A986DD12D}" srcId="{61C734D9-2E40-45A4-B0E9-7E7D7631CDD1}" destId="{07FB663F-697A-4187-BF87-4DEFD35603E2}" srcOrd="4" destOrd="0" parTransId="{25BB3D8E-23CC-4968-ADF8-48C6075645DB}" sibTransId="{E9734DB5-CA08-4DFB-A45F-38B67E579902}"/>
    <dgm:cxn modelId="{4C232DC6-BA43-4FD5-8585-2952F60872AA}" type="presOf" srcId="{150899C9-C7AD-4443-A12C-4643C7AA1CC3}" destId="{8FFB3966-D905-4AAE-841C-C2ADACDEFA16}" srcOrd="0" destOrd="2" presId="urn:microsoft.com/office/officeart/2009/3/layout/IncreasingArrowsProcess"/>
    <dgm:cxn modelId="{F67A72F6-A329-45CB-86DA-DDCAB9803705}" srcId="{4C21466A-044E-404E-B7E6-A1660C1AB6BE}" destId="{57990F3B-A4B7-4528-A3A7-27740ACFA2C4}" srcOrd="0" destOrd="0" parTransId="{4E207CB9-5897-40CC-854E-5CF52B8F672E}" sibTransId="{626B0781-3A96-4CA3-AD5F-74AE74AB07A3}"/>
    <dgm:cxn modelId="{05CD69E9-E513-4236-9C29-1F6C4A3A0231}" srcId="{94022A47-D389-4675-99AA-A6177315776B}" destId="{E90812D0-E6D2-4AF5-A480-B029A77C1DFE}" srcOrd="1" destOrd="0" parTransId="{E0C871B7-332C-4C0E-8F82-10E90F0F6243}" sibTransId="{ADFABE7D-AE73-4E21-96E7-5340775311C0}"/>
    <dgm:cxn modelId="{ED86AB7F-1C83-419B-9460-66EDA5E5F428}" srcId="{4C21466A-044E-404E-B7E6-A1660C1AB6BE}" destId="{150899C9-C7AD-4443-A12C-4643C7AA1CC3}" srcOrd="2" destOrd="0" parTransId="{647EF9F8-07D0-494B-8168-E82B1EB178CC}" sibTransId="{925B453E-7951-4102-B66F-EB9A36261652}"/>
    <dgm:cxn modelId="{D985918A-E9D7-4209-92B1-D6EE2508E786}" srcId="{61C734D9-2E40-45A4-B0E9-7E7D7631CDD1}" destId="{94022A47-D389-4675-99AA-A6177315776B}" srcOrd="1" destOrd="0" parTransId="{32CFA490-3DE5-4407-8F7E-07E8F25E0D1D}" sibTransId="{5626B7AE-C74F-4A30-BB73-33BE37918E09}"/>
    <dgm:cxn modelId="{B4B899E1-6A2B-43EB-8474-995992BD2520}" type="presOf" srcId="{B96EF5C7-82B4-4F16-AE78-6CB443CDD09F}" destId="{BB8BB743-0389-430C-A416-CF5B6A9A4AF8}" srcOrd="0" destOrd="2" presId="urn:microsoft.com/office/officeart/2009/3/layout/IncreasingArrowsProcess"/>
    <dgm:cxn modelId="{36DACF8C-4B92-4E52-994D-2B78F846D16A}" type="presOf" srcId="{1561C304-1439-49C6-BA66-C992E879EC79}" destId="{2700E15D-609A-42E5-A377-C7416338753A}" srcOrd="0" destOrd="2" presId="urn:microsoft.com/office/officeart/2009/3/layout/IncreasingArrowsProcess"/>
    <dgm:cxn modelId="{B47B9E7D-A705-416A-BBC0-6AE452DE21C1}" type="presOf" srcId="{E90812D0-E6D2-4AF5-A480-B029A77C1DFE}" destId="{BB8BB743-0389-430C-A416-CF5B6A9A4AF8}" srcOrd="0" destOrd="1" presId="urn:microsoft.com/office/officeart/2009/3/layout/IncreasingArrowsProcess"/>
    <dgm:cxn modelId="{5D9A5A79-7E85-43A1-9DB7-9B0EBA2D6A22}" srcId="{07FB663F-697A-4187-BF87-4DEFD35603E2}" destId="{722568B8-CAE5-45C3-946C-3A0036E517CA}" srcOrd="2" destOrd="0" parTransId="{5F274553-95AB-42AF-A7D1-3E0E32A4E9A6}" sibTransId="{1D79611F-5AEF-40B1-B036-50113BFE5D1A}"/>
    <dgm:cxn modelId="{D92AA2FD-8DCD-435E-AAFC-E0E510BC77FD}" srcId="{4C21466A-044E-404E-B7E6-A1660C1AB6BE}" destId="{2C3FB5DE-B803-4563-9042-FB6F3E68489D}" srcOrd="1" destOrd="0" parTransId="{76BD18BC-F485-44DC-BAF9-08EFED1B915D}" sibTransId="{60A05F46-1E29-4185-A85A-0E193650029B}"/>
    <dgm:cxn modelId="{2945A67F-641A-4510-B934-AEFFE5781011}" type="presOf" srcId="{5B5CF868-5203-4099-8F83-C9085B0224A2}" destId="{F27AFD4D-E49D-4CEB-96D1-390EE1AB22FB}" srcOrd="0" destOrd="1" presId="urn:microsoft.com/office/officeart/2009/3/layout/IncreasingArrowsProcess"/>
    <dgm:cxn modelId="{0A9FB5A0-8615-4433-9680-22D2BA313DE6}" type="presOf" srcId="{4F3EA496-B907-4199-AF1C-489D3D1FF4F6}" destId="{BB8BB743-0389-430C-A416-CF5B6A9A4AF8}" srcOrd="0" destOrd="0" presId="urn:microsoft.com/office/officeart/2009/3/layout/IncreasingArrowsProcess"/>
    <dgm:cxn modelId="{D9CB0425-F991-48C0-A451-03B10E485BAC}" srcId="{61C734D9-2E40-45A4-B0E9-7E7D7631CDD1}" destId="{9637B49F-60C4-49CC-A8DF-41EAB8A8D7D8}" srcOrd="0" destOrd="0" parTransId="{CD9A3E51-5BAB-42C7-812F-B7DAAA40D441}" sibTransId="{54ED366C-FE96-4449-993B-89435583E45C}"/>
    <dgm:cxn modelId="{CFAFA5AA-45EB-4A66-ADF0-91CABE1AA0F4}" srcId="{07FB663F-697A-4187-BF87-4DEFD35603E2}" destId="{BCEFD5F1-6C2B-47A2-9753-20C096B66F84}" srcOrd="0" destOrd="0" parTransId="{94FB95EE-4CCD-41D4-A42E-30FE87C73A29}" sibTransId="{283C85C3-F3AD-4D47-AFB5-0BFAFCAABDB1}"/>
    <dgm:cxn modelId="{2F28C5AC-2D91-4853-947C-A8CC42CB2748}" srcId="{34ABF64E-240F-4D3D-928C-E3BF9112F697}" destId="{5B5CF868-5203-4099-8F83-C9085B0224A2}" srcOrd="1" destOrd="0" parTransId="{474FE61C-950F-4B72-B99E-C827C39CA39B}" sibTransId="{C8F9FF0B-FE5F-4980-BA06-AA80F23F410F}"/>
    <dgm:cxn modelId="{43F852D3-7CCD-488D-A94E-18980D1612FE}" type="presOf" srcId="{722568B8-CAE5-45C3-946C-3A0036E517CA}" destId="{26DA2D03-4C04-4284-BDBC-476C7F84E5F7}" srcOrd="0" destOrd="2" presId="urn:microsoft.com/office/officeart/2009/3/layout/IncreasingArrowsProcess"/>
    <dgm:cxn modelId="{41781662-E565-4588-8E6C-980BCA169D6B}" srcId="{61C734D9-2E40-45A4-B0E9-7E7D7631CDD1}" destId="{34ABF64E-240F-4D3D-928C-E3BF9112F697}" srcOrd="2" destOrd="0" parTransId="{9C1DB19B-F336-45F5-9C7E-58986B15503F}" sibTransId="{8187B19C-AA0D-4EB6-9F96-241D45FD6EE6}"/>
    <dgm:cxn modelId="{7B974CDC-C737-4C69-AD3F-ACBD195CD799}" type="presParOf" srcId="{BD9F95E0-A603-4E04-B03F-F1809D04CA26}" destId="{C238CE3F-88FB-47EB-9468-2B11475018AE}" srcOrd="0" destOrd="0" presId="urn:microsoft.com/office/officeart/2009/3/layout/IncreasingArrowsProcess"/>
    <dgm:cxn modelId="{CF5B4429-F89C-4542-A0FA-2DDA4DD05BB8}" type="presParOf" srcId="{BD9F95E0-A603-4E04-B03F-F1809D04CA26}" destId="{2700E15D-609A-42E5-A377-C7416338753A}" srcOrd="1" destOrd="0" presId="urn:microsoft.com/office/officeart/2009/3/layout/IncreasingArrowsProcess"/>
    <dgm:cxn modelId="{1B7D6E2A-0242-4ACD-AF7F-7450064B04DB}" type="presParOf" srcId="{BD9F95E0-A603-4E04-B03F-F1809D04CA26}" destId="{C5B228F7-0FDA-43D4-9743-27CFE81C75E6}" srcOrd="2" destOrd="0" presId="urn:microsoft.com/office/officeart/2009/3/layout/IncreasingArrowsProcess"/>
    <dgm:cxn modelId="{8385CCC4-9F0A-4544-8C17-96AC7A190FF4}" type="presParOf" srcId="{BD9F95E0-A603-4E04-B03F-F1809D04CA26}" destId="{BB8BB743-0389-430C-A416-CF5B6A9A4AF8}" srcOrd="3" destOrd="0" presId="urn:microsoft.com/office/officeart/2009/3/layout/IncreasingArrowsProcess"/>
    <dgm:cxn modelId="{6A8193AE-E828-4163-AC00-8BAFBE1B4821}" type="presParOf" srcId="{BD9F95E0-A603-4E04-B03F-F1809D04CA26}" destId="{48137676-C315-4862-9060-332E1938E3E5}" srcOrd="4" destOrd="0" presId="urn:microsoft.com/office/officeart/2009/3/layout/IncreasingArrowsProcess"/>
    <dgm:cxn modelId="{AC150F53-9030-4D6D-A571-74492C1FA0AC}" type="presParOf" srcId="{BD9F95E0-A603-4E04-B03F-F1809D04CA26}" destId="{F27AFD4D-E49D-4CEB-96D1-390EE1AB22FB}" srcOrd="5" destOrd="0" presId="urn:microsoft.com/office/officeart/2009/3/layout/IncreasingArrowsProcess"/>
    <dgm:cxn modelId="{0C355D68-4F4C-4C6F-9646-2377CCAB76EE}" type="presParOf" srcId="{BD9F95E0-A603-4E04-B03F-F1809D04CA26}" destId="{77E2302E-8A37-493A-A9C5-C8A2D1EB2DBD}" srcOrd="6" destOrd="0" presId="urn:microsoft.com/office/officeart/2009/3/layout/IncreasingArrowsProcess"/>
    <dgm:cxn modelId="{7C3C22A5-3799-4F0C-A330-264C784694D8}" type="presParOf" srcId="{BD9F95E0-A603-4E04-B03F-F1809D04CA26}" destId="{8FFB3966-D905-4AAE-841C-C2ADACDEFA16}" srcOrd="7" destOrd="0" presId="urn:microsoft.com/office/officeart/2009/3/layout/IncreasingArrowsProcess"/>
    <dgm:cxn modelId="{37268C19-C796-4F87-9C2F-564B8F15794F}" type="presParOf" srcId="{BD9F95E0-A603-4E04-B03F-F1809D04CA26}" destId="{C022B8FA-4D66-42A4-880E-2CE6773D2170}" srcOrd="8" destOrd="0" presId="urn:microsoft.com/office/officeart/2009/3/layout/IncreasingArrowsProcess"/>
    <dgm:cxn modelId="{213862D9-2577-4193-A060-5FF0EB442F23}" type="presParOf" srcId="{BD9F95E0-A603-4E04-B03F-F1809D04CA26}" destId="{26DA2D03-4C04-4284-BDBC-476C7F84E5F7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BADEF6-C2DB-4CF6-AD48-E75BAFE0BC5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F25955E-3608-4B0B-91E1-2DA01626B47D}">
      <dgm:prSet/>
      <dgm:spPr/>
      <dgm:t>
        <a:bodyPr/>
        <a:lstStyle/>
        <a:p>
          <a:pPr rtl="0"/>
          <a:r>
            <a:rPr lang="ru-RU" b="1" dirty="0" smtClean="0"/>
            <a:t>Эксперты ЕГЭ и ОГЭ</a:t>
          </a:r>
          <a:endParaRPr lang="ru-RU" dirty="0"/>
        </a:p>
      </dgm:t>
    </dgm:pt>
    <dgm:pt modelId="{3CE8AA00-2AF4-43A4-AA76-2E84FED08BD0}" type="parTrans" cxnId="{B731F69B-235E-4D86-9DBA-7B6F13C43B61}">
      <dgm:prSet/>
      <dgm:spPr/>
      <dgm:t>
        <a:bodyPr/>
        <a:lstStyle/>
        <a:p>
          <a:endParaRPr lang="ru-RU"/>
        </a:p>
      </dgm:t>
    </dgm:pt>
    <dgm:pt modelId="{94C3D3EE-64E1-483A-ADB3-62701CCD91FA}" type="sibTrans" cxnId="{B731F69B-235E-4D86-9DBA-7B6F13C43B61}">
      <dgm:prSet/>
      <dgm:spPr/>
      <dgm:t>
        <a:bodyPr/>
        <a:lstStyle/>
        <a:p>
          <a:endParaRPr lang="ru-RU"/>
        </a:p>
      </dgm:t>
    </dgm:pt>
    <dgm:pt modelId="{F2570147-A776-4E6F-963D-A3DE65692991}">
      <dgm:prSet/>
      <dgm:spPr/>
      <dgm:t>
        <a:bodyPr/>
        <a:lstStyle/>
        <a:p>
          <a:pPr rtl="0"/>
          <a:r>
            <a:rPr lang="ru-RU" b="1" dirty="0" smtClean="0"/>
            <a:t>Мини – группы – до 10 человек</a:t>
          </a:r>
          <a:endParaRPr lang="ru-RU" dirty="0"/>
        </a:p>
      </dgm:t>
    </dgm:pt>
    <dgm:pt modelId="{DF75884D-6E4B-44E6-AF93-EF94510BBB63}" type="parTrans" cxnId="{A9B7FD58-4049-4F07-868D-2629C1A76127}">
      <dgm:prSet/>
      <dgm:spPr/>
      <dgm:t>
        <a:bodyPr/>
        <a:lstStyle/>
        <a:p>
          <a:endParaRPr lang="ru-RU"/>
        </a:p>
      </dgm:t>
    </dgm:pt>
    <dgm:pt modelId="{1D872FB5-9C70-4336-B30F-2F500770A13B}" type="sibTrans" cxnId="{A9B7FD58-4049-4F07-868D-2629C1A76127}">
      <dgm:prSet/>
      <dgm:spPr/>
      <dgm:t>
        <a:bodyPr/>
        <a:lstStyle/>
        <a:p>
          <a:endParaRPr lang="ru-RU"/>
        </a:p>
      </dgm:t>
    </dgm:pt>
    <dgm:pt modelId="{4442037D-CB9B-4D1A-96AD-73A9514E794D}">
      <dgm:prSet/>
      <dgm:spPr/>
      <dgm:t>
        <a:bodyPr/>
        <a:lstStyle/>
        <a:p>
          <a:pPr rtl="0"/>
          <a:r>
            <a:rPr lang="ru-RU" b="1" dirty="0" smtClean="0"/>
            <a:t>Индивидуальный подход</a:t>
          </a:r>
          <a:endParaRPr lang="ru-RU" dirty="0"/>
        </a:p>
      </dgm:t>
    </dgm:pt>
    <dgm:pt modelId="{15A38110-18AC-4B81-8E06-D67648AFB393}" type="parTrans" cxnId="{32C33019-A970-4CFD-A886-82F52290E0AD}">
      <dgm:prSet/>
      <dgm:spPr/>
      <dgm:t>
        <a:bodyPr/>
        <a:lstStyle/>
        <a:p>
          <a:endParaRPr lang="ru-RU"/>
        </a:p>
      </dgm:t>
    </dgm:pt>
    <dgm:pt modelId="{91322319-38B8-41A3-B63A-7AB879DC5081}" type="sibTrans" cxnId="{32C33019-A970-4CFD-A886-82F52290E0AD}">
      <dgm:prSet/>
      <dgm:spPr/>
      <dgm:t>
        <a:bodyPr/>
        <a:lstStyle/>
        <a:p>
          <a:endParaRPr lang="ru-RU"/>
        </a:p>
      </dgm:t>
    </dgm:pt>
    <dgm:pt modelId="{068A7F6F-47CD-425F-9CEC-354AB10B2C76}">
      <dgm:prSet/>
      <dgm:spPr/>
      <dgm:t>
        <a:bodyPr/>
        <a:lstStyle/>
        <a:p>
          <a:pPr rtl="0"/>
          <a:r>
            <a:rPr lang="ru-RU" b="1" dirty="0" smtClean="0"/>
            <a:t>Стоимость 1 часа – 250 руб.</a:t>
          </a:r>
          <a:endParaRPr lang="ru-RU" dirty="0"/>
        </a:p>
      </dgm:t>
    </dgm:pt>
    <dgm:pt modelId="{B64A0D53-0CA9-4C8B-93F8-10E754924891}" type="parTrans" cxnId="{89724D44-6761-4D05-800F-A51065C43409}">
      <dgm:prSet/>
      <dgm:spPr/>
      <dgm:t>
        <a:bodyPr/>
        <a:lstStyle/>
        <a:p>
          <a:endParaRPr lang="ru-RU"/>
        </a:p>
      </dgm:t>
    </dgm:pt>
    <dgm:pt modelId="{FB0E9500-7267-4EF8-A175-F1765D95EC18}" type="sibTrans" cxnId="{89724D44-6761-4D05-800F-A51065C43409}">
      <dgm:prSet/>
      <dgm:spPr/>
      <dgm:t>
        <a:bodyPr/>
        <a:lstStyle/>
        <a:p>
          <a:endParaRPr lang="ru-RU"/>
        </a:p>
      </dgm:t>
    </dgm:pt>
    <dgm:pt modelId="{00867460-7B09-4A55-944C-5B9F16BCB580}">
      <dgm:prSet/>
      <dgm:spPr/>
      <dgm:t>
        <a:bodyPr/>
        <a:lstStyle/>
        <a:p>
          <a:pPr rtl="0"/>
          <a:r>
            <a:rPr lang="ru-RU" b="1" dirty="0" smtClean="0"/>
            <a:t>Имеются скидки</a:t>
          </a:r>
          <a:endParaRPr lang="ru-RU" dirty="0"/>
        </a:p>
      </dgm:t>
    </dgm:pt>
    <dgm:pt modelId="{24BC0A14-71D4-44C3-83A8-49E95970E24C}" type="parTrans" cxnId="{701435E6-9A2F-4B06-9ED0-2B5D6B1BF124}">
      <dgm:prSet/>
      <dgm:spPr/>
      <dgm:t>
        <a:bodyPr/>
        <a:lstStyle/>
        <a:p>
          <a:endParaRPr lang="ru-RU"/>
        </a:p>
      </dgm:t>
    </dgm:pt>
    <dgm:pt modelId="{9689B80C-90CC-4C6B-9F0B-5C9FD68E3A81}" type="sibTrans" cxnId="{701435E6-9A2F-4B06-9ED0-2B5D6B1BF124}">
      <dgm:prSet/>
      <dgm:spPr/>
      <dgm:t>
        <a:bodyPr/>
        <a:lstStyle/>
        <a:p>
          <a:endParaRPr lang="ru-RU"/>
        </a:p>
      </dgm:t>
    </dgm:pt>
    <dgm:pt modelId="{657479B1-31DD-4431-9556-05667FDE0051}">
      <dgm:prSet/>
      <dgm:spPr/>
      <dgm:t>
        <a:bodyPr/>
        <a:lstStyle/>
        <a:p>
          <a:pPr rtl="0"/>
          <a:r>
            <a:rPr lang="ru-RU" b="1" dirty="0" smtClean="0"/>
            <a:t>Предоставляется рассрочка</a:t>
          </a:r>
          <a:endParaRPr lang="ru-RU" dirty="0"/>
        </a:p>
      </dgm:t>
    </dgm:pt>
    <dgm:pt modelId="{49E9F0B7-AFCE-40A4-97DF-892222C10BD5}" type="parTrans" cxnId="{FF3C69F4-6A77-45C7-B2BA-3CDAF2C1E69D}">
      <dgm:prSet/>
      <dgm:spPr/>
      <dgm:t>
        <a:bodyPr/>
        <a:lstStyle/>
        <a:p>
          <a:endParaRPr lang="ru-RU"/>
        </a:p>
      </dgm:t>
    </dgm:pt>
    <dgm:pt modelId="{7F9E2824-64AD-4416-AF44-0F90DB41EB78}" type="sibTrans" cxnId="{FF3C69F4-6A77-45C7-B2BA-3CDAF2C1E69D}">
      <dgm:prSet/>
      <dgm:spPr/>
      <dgm:t>
        <a:bodyPr/>
        <a:lstStyle/>
        <a:p>
          <a:endParaRPr lang="ru-RU"/>
        </a:p>
      </dgm:t>
    </dgm:pt>
    <dgm:pt modelId="{B89392D2-7822-4153-880D-664126A373A7}" type="pres">
      <dgm:prSet presAssocID="{26BADEF6-C2DB-4CF6-AD48-E75BAFE0BC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6113974-97C0-4168-AB13-63908BC715D6}" type="pres">
      <dgm:prSet presAssocID="{26BADEF6-C2DB-4CF6-AD48-E75BAFE0BC54}" presName="Name1" presStyleCnt="0"/>
      <dgm:spPr/>
    </dgm:pt>
    <dgm:pt modelId="{521BDCAF-BB15-4856-B8FA-EEB630DC1632}" type="pres">
      <dgm:prSet presAssocID="{26BADEF6-C2DB-4CF6-AD48-E75BAFE0BC54}" presName="cycle" presStyleCnt="0"/>
      <dgm:spPr/>
    </dgm:pt>
    <dgm:pt modelId="{5FCCE897-3299-4253-834C-353B1BBA6CCB}" type="pres">
      <dgm:prSet presAssocID="{26BADEF6-C2DB-4CF6-AD48-E75BAFE0BC54}" presName="srcNode" presStyleLbl="node1" presStyleIdx="0" presStyleCnt="6"/>
      <dgm:spPr/>
    </dgm:pt>
    <dgm:pt modelId="{22FA0295-FACB-401B-B7D8-DE342E1B1846}" type="pres">
      <dgm:prSet presAssocID="{26BADEF6-C2DB-4CF6-AD48-E75BAFE0BC54}" presName="conn" presStyleLbl="parChTrans1D2" presStyleIdx="0" presStyleCnt="1"/>
      <dgm:spPr/>
      <dgm:t>
        <a:bodyPr/>
        <a:lstStyle/>
        <a:p>
          <a:endParaRPr lang="ru-RU"/>
        </a:p>
      </dgm:t>
    </dgm:pt>
    <dgm:pt modelId="{82C51C16-5367-45F8-B377-3DEB9F969211}" type="pres">
      <dgm:prSet presAssocID="{26BADEF6-C2DB-4CF6-AD48-E75BAFE0BC54}" presName="extraNode" presStyleLbl="node1" presStyleIdx="0" presStyleCnt="6"/>
      <dgm:spPr/>
    </dgm:pt>
    <dgm:pt modelId="{689ADEB0-0367-4F23-A2F1-886A4FECC448}" type="pres">
      <dgm:prSet presAssocID="{26BADEF6-C2DB-4CF6-AD48-E75BAFE0BC54}" presName="dstNode" presStyleLbl="node1" presStyleIdx="0" presStyleCnt="6"/>
      <dgm:spPr/>
    </dgm:pt>
    <dgm:pt modelId="{48E9A15F-5C49-4870-A4D0-0FA34ADDBFB4}" type="pres">
      <dgm:prSet presAssocID="{1F25955E-3608-4B0B-91E1-2DA01626B47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5B53F-57B2-4C04-B675-CE827C528D1B}" type="pres">
      <dgm:prSet presAssocID="{1F25955E-3608-4B0B-91E1-2DA01626B47D}" presName="accent_1" presStyleCnt="0"/>
      <dgm:spPr/>
    </dgm:pt>
    <dgm:pt modelId="{71200139-591A-4117-AC0A-56A5A8AC1D36}" type="pres">
      <dgm:prSet presAssocID="{1F25955E-3608-4B0B-91E1-2DA01626B47D}" presName="accentRepeatNode" presStyleLbl="solidFgAcc1" presStyleIdx="0" presStyleCnt="6"/>
      <dgm:spPr/>
    </dgm:pt>
    <dgm:pt modelId="{CD99F496-7043-4CED-9FFE-8B722A916A7B}" type="pres">
      <dgm:prSet presAssocID="{F2570147-A776-4E6F-963D-A3DE6569299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4BBB3-5D7C-4285-AD03-807770ABED68}" type="pres">
      <dgm:prSet presAssocID="{F2570147-A776-4E6F-963D-A3DE65692991}" presName="accent_2" presStyleCnt="0"/>
      <dgm:spPr/>
    </dgm:pt>
    <dgm:pt modelId="{92951865-AADF-4651-92CB-6D28CFA583E3}" type="pres">
      <dgm:prSet presAssocID="{F2570147-A776-4E6F-963D-A3DE65692991}" presName="accentRepeatNode" presStyleLbl="solidFgAcc1" presStyleIdx="1" presStyleCnt="6"/>
      <dgm:spPr/>
    </dgm:pt>
    <dgm:pt modelId="{3D4ABA86-3BC2-46F8-A34A-2C473703F3DE}" type="pres">
      <dgm:prSet presAssocID="{4442037D-CB9B-4D1A-96AD-73A9514E794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42FAA-DF63-4FB0-8763-2A5B3B62E240}" type="pres">
      <dgm:prSet presAssocID="{4442037D-CB9B-4D1A-96AD-73A9514E794D}" presName="accent_3" presStyleCnt="0"/>
      <dgm:spPr/>
    </dgm:pt>
    <dgm:pt modelId="{18337A61-2BB0-4CD9-BAE9-2C3B9D35CC18}" type="pres">
      <dgm:prSet presAssocID="{4442037D-CB9B-4D1A-96AD-73A9514E794D}" presName="accentRepeatNode" presStyleLbl="solidFgAcc1" presStyleIdx="2" presStyleCnt="6"/>
      <dgm:spPr/>
    </dgm:pt>
    <dgm:pt modelId="{12A73F73-9CD9-4C29-BD94-863630A0B7B6}" type="pres">
      <dgm:prSet presAssocID="{068A7F6F-47CD-425F-9CEC-354AB10B2C7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702BB-D0C1-442F-940F-F148EC666548}" type="pres">
      <dgm:prSet presAssocID="{068A7F6F-47CD-425F-9CEC-354AB10B2C76}" presName="accent_4" presStyleCnt="0"/>
      <dgm:spPr/>
    </dgm:pt>
    <dgm:pt modelId="{078CA8DD-366D-4DB7-8F1E-E61BAB6E43CF}" type="pres">
      <dgm:prSet presAssocID="{068A7F6F-47CD-425F-9CEC-354AB10B2C76}" presName="accentRepeatNode" presStyleLbl="solidFgAcc1" presStyleIdx="3" presStyleCnt="6"/>
      <dgm:spPr/>
    </dgm:pt>
    <dgm:pt modelId="{14B1E125-2ED7-411E-B662-042BB96ABF70}" type="pres">
      <dgm:prSet presAssocID="{00867460-7B09-4A55-944C-5B9F16BCB58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AB6D6-BF02-4CA6-8D0C-AB74682CC089}" type="pres">
      <dgm:prSet presAssocID="{00867460-7B09-4A55-944C-5B9F16BCB580}" presName="accent_5" presStyleCnt="0"/>
      <dgm:spPr/>
    </dgm:pt>
    <dgm:pt modelId="{B42E651C-6E0A-40EC-A727-DAF11657C64D}" type="pres">
      <dgm:prSet presAssocID="{00867460-7B09-4A55-944C-5B9F16BCB580}" presName="accentRepeatNode" presStyleLbl="solidFgAcc1" presStyleIdx="4" presStyleCnt="6"/>
      <dgm:spPr/>
    </dgm:pt>
    <dgm:pt modelId="{CB7536E0-4F3E-4CFE-8B09-AFBF07935063}" type="pres">
      <dgm:prSet presAssocID="{657479B1-31DD-4431-9556-05667FDE005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F8A0F-BA79-4B33-B696-97C4E89F8CB8}" type="pres">
      <dgm:prSet presAssocID="{657479B1-31DD-4431-9556-05667FDE0051}" presName="accent_6" presStyleCnt="0"/>
      <dgm:spPr/>
    </dgm:pt>
    <dgm:pt modelId="{E43FADBF-E445-47A5-87FC-C5FE40C45AC4}" type="pres">
      <dgm:prSet presAssocID="{657479B1-31DD-4431-9556-05667FDE0051}" presName="accentRepeatNode" presStyleLbl="solidFgAcc1" presStyleIdx="5" presStyleCnt="6"/>
      <dgm:spPr/>
    </dgm:pt>
  </dgm:ptLst>
  <dgm:cxnLst>
    <dgm:cxn modelId="{89724D44-6761-4D05-800F-A51065C43409}" srcId="{26BADEF6-C2DB-4CF6-AD48-E75BAFE0BC54}" destId="{068A7F6F-47CD-425F-9CEC-354AB10B2C76}" srcOrd="3" destOrd="0" parTransId="{B64A0D53-0CA9-4C8B-93F8-10E754924891}" sibTransId="{FB0E9500-7267-4EF8-A175-F1765D95EC18}"/>
    <dgm:cxn modelId="{32C33019-A970-4CFD-A886-82F52290E0AD}" srcId="{26BADEF6-C2DB-4CF6-AD48-E75BAFE0BC54}" destId="{4442037D-CB9B-4D1A-96AD-73A9514E794D}" srcOrd="2" destOrd="0" parTransId="{15A38110-18AC-4B81-8E06-D67648AFB393}" sibTransId="{91322319-38B8-41A3-B63A-7AB879DC5081}"/>
    <dgm:cxn modelId="{EC10CAD8-FFC2-4996-8CF6-72D419A20570}" type="presOf" srcId="{4442037D-CB9B-4D1A-96AD-73A9514E794D}" destId="{3D4ABA86-3BC2-46F8-A34A-2C473703F3DE}" srcOrd="0" destOrd="0" presId="urn:microsoft.com/office/officeart/2008/layout/VerticalCurvedList"/>
    <dgm:cxn modelId="{15F1F2D8-D29C-4115-BD75-30DF25FA6A18}" type="presOf" srcId="{F2570147-A776-4E6F-963D-A3DE65692991}" destId="{CD99F496-7043-4CED-9FFE-8B722A916A7B}" srcOrd="0" destOrd="0" presId="urn:microsoft.com/office/officeart/2008/layout/VerticalCurvedList"/>
    <dgm:cxn modelId="{ADAE25AE-1261-4BFF-A7A1-43227BCE8569}" type="presOf" srcId="{00867460-7B09-4A55-944C-5B9F16BCB580}" destId="{14B1E125-2ED7-411E-B662-042BB96ABF70}" srcOrd="0" destOrd="0" presId="urn:microsoft.com/office/officeart/2008/layout/VerticalCurvedList"/>
    <dgm:cxn modelId="{C50B9227-8B19-4EEE-AE2D-52831588E640}" type="presOf" srcId="{657479B1-31DD-4431-9556-05667FDE0051}" destId="{CB7536E0-4F3E-4CFE-8B09-AFBF07935063}" srcOrd="0" destOrd="0" presId="urn:microsoft.com/office/officeart/2008/layout/VerticalCurvedList"/>
    <dgm:cxn modelId="{635BB2F8-155B-464F-8A53-C6B025EA74CD}" type="presOf" srcId="{94C3D3EE-64E1-483A-ADB3-62701CCD91FA}" destId="{22FA0295-FACB-401B-B7D8-DE342E1B1846}" srcOrd="0" destOrd="0" presId="urn:microsoft.com/office/officeart/2008/layout/VerticalCurvedList"/>
    <dgm:cxn modelId="{5505CAE3-423F-4588-A61C-FE6920B2998D}" type="presOf" srcId="{1F25955E-3608-4B0B-91E1-2DA01626B47D}" destId="{48E9A15F-5C49-4870-A4D0-0FA34ADDBFB4}" srcOrd="0" destOrd="0" presId="urn:microsoft.com/office/officeart/2008/layout/VerticalCurvedList"/>
    <dgm:cxn modelId="{B731F69B-235E-4D86-9DBA-7B6F13C43B61}" srcId="{26BADEF6-C2DB-4CF6-AD48-E75BAFE0BC54}" destId="{1F25955E-3608-4B0B-91E1-2DA01626B47D}" srcOrd="0" destOrd="0" parTransId="{3CE8AA00-2AF4-43A4-AA76-2E84FED08BD0}" sibTransId="{94C3D3EE-64E1-483A-ADB3-62701CCD91FA}"/>
    <dgm:cxn modelId="{F32080D8-B3E7-46A5-9752-55D112E8AB41}" type="presOf" srcId="{26BADEF6-C2DB-4CF6-AD48-E75BAFE0BC54}" destId="{B89392D2-7822-4153-880D-664126A373A7}" srcOrd="0" destOrd="0" presId="urn:microsoft.com/office/officeart/2008/layout/VerticalCurvedList"/>
    <dgm:cxn modelId="{A9B7FD58-4049-4F07-868D-2629C1A76127}" srcId="{26BADEF6-C2DB-4CF6-AD48-E75BAFE0BC54}" destId="{F2570147-A776-4E6F-963D-A3DE65692991}" srcOrd="1" destOrd="0" parTransId="{DF75884D-6E4B-44E6-AF93-EF94510BBB63}" sibTransId="{1D872FB5-9C70-4336-B30F-2F500770A13B}"/>
    <dgm:cxn modelId="{85662423-7AE6-441B-B12D-99F99500666F}" type="presOf" srcId="{068A7F6F-47CD-425F-9CEC-354AB10B2C76}" destId="{12A73F73-9CD9-4C29-BD94-863630A0B7B6}" srcOrd="0" destOrd="0" presId="urn:microsoft.com/office/officeart/2008/layout/VerticalCurvedList"/>
    <dgm:cxn modelId="{701435E6-9A2F-4B06-9ED0-2B5D6B1BF124}" srcId="{26BADEF6-C2DB-4CF6-AD48-E75BAFE0BC54}" destId="{00867460-7B09-4A55-944C-5B9F16BCB580}" srcOrd="4" destOrd="0" parTransId="{24BC0A14-71D4-44C3-83A8-49E95970E24C}" sibTransId="{9689B80C-90CC-4C6B-9F0B-5C9FD68E3A81}"/>
    <dgm:cxn modelId="{FF3C69F4-6A77-45C7-B2BA-3CDAF2C1E69D}" srcId="{26BADEF6-C2DB-4CF6-AD48-E75BAFE0BC54}" destId="{657479B1-31DD-4431-9556-05667FDE0051}" srcOrd="5" destOrd="0" parTransId="{49E9F0B7-AFCE-40A4-97DF-892222C10BD5}" sibTransId="{7F9E2824-64AD-4416-AF44-0F90DB41EB78}"/>
    <dgm:cxn modelId="{FBDAB6E0-E9B3-4D5B-A4CA-EC72D54AFD16}" type="presParOf" srcId="{B89392D2-7822-4153-880D-664126A373A7}" destId="{E6113974-97C0-4168-AB13-63908BC715D6}" srcOrd="0" destOrd="0" presId="urn:microsoft.com/office/officeart/2008/layout/VerticalCurvedList"/>
    <dgm:cxn modelId="{AFAE93D7-9644-4BAF-8A1F-217392F72F2E}" type="presParOf" srcId="{E6113974-97C0-4168-AB13-63908BC715D6}" destId="{521BDCAF-BB15-4856-B8FA-EEB630DC1632}" srcOrd="0" destOrd="0" presId="urn:microsoft.com/office/officeart/2008/layout/VerticalCurvedList"/>
    <dgm:cxn modelId="{5126B05D-25CB-4F5B-940C-D16926F86108}" type="presParOf" srcId="{521BDCAF-BB15-4856-B8FA-EEB630DC1632}" destId="{5FCCE897-3299-4253-834C-353B1BBA6CCB}" srcOrd="0" destOrd="0" presId="urn:microsoft.com/office/officeart/2008/layout/VerticalCurvedList"/>
    <dgm:cxn modelId="{0709D95A-9EE3-4B31-AD41-13C4589202A3}" type="presParOf" srcId="{521BDCAF-BB15-4856-B8FA-EEB630DC1632}" destId="{22FA0295-FACB-401B-B7D8-DE342E1B1846}" srcOrd="1" destOrd="0" presId="urn:microsoft.com/office/officeart/2008/layout/VerticalCurvedList"/>
    <dgm:cxn modelId="{BDDF7395-4CCE-4515-9E87-073725E0EDB9}" type="presParOf" srcId="{521BDCAF-BB15-4856-B8FA-EEB630DC1632}" destId="{82C51C16-5367-45F8-B377-3DEB9F969211}" srcOrd="2" destOrd="0" presId="urn:microsoft.com/office/officeart/2008/layout/VerticalCurvedList"/>
    <dgm:cxn modelId="{139B7684-B3E0-4E00-84E6-9088FAA3E6F2}" type="presParOf" srcId="{521BDCAF-BB15-4856-B8FA-EEB630DC1632}" destId="{689ADEB0-0367-4F23-A2F1-886A4FECC448}" srcOrd="3" destOrd="0" presId="urn:microsoft.com/office/officeart/2008/layout/VerticalCurvedList"/>
    <dgm:cxn modelId="{57A3D0E0-074D-4E9C-9747-560FFDF5615E}" type="presParOf" srcId="{E6113974-97C0-4168-AB13-63908BC715D6}" destId="{48E9A15F-5C49-4870-A4D0-0FA34ADDBFB4}" srcOrd="1" destOrd="0" presId="urn:microsoft.com/office/officeart/2008/layout/VerticalCurvedList"/>
    <dgm:cxn modelId="{B5F871F9-D780-4AA6-9072-97A1C506FFAB}" type="presParOf" srcId="{E6113974-97C0-4168-AB13-63908BC715D6}" destId="{EC05B53F-57B2-4C04-B675-CE827C528D1B}" srcOrd="2" destOrd="0" presId="urn:microsoft.com/office/officeart/2008/layout/VerticalCurvedList"/>
    <dgm:cxn modelId="{951E3B0A-FA36-4287-9C05-2B8D1F61F7F7}" type="presParOf" srcId="{EC05B53F-57B2-4C04-B675-CE827C528D1B}" destId="{71200139-591A-4117-AC0A-56A5A8AC1D36}" srcOrd="0" destOrd="0" presId="urn:microsoft.com/office/officeart/2008/layout/VerticalCurvedList"/>
    <dgm:cxn modelId="{3C1BA63D-28DC-48C6-8D33-38FCC38CF5EA}" type="presParOf" srcId="{E6113974-97C0-4168-AB13-63908BC715D6}" destId="{CD99F496-7043-4CED-9FFE-8B722A916A7B}" srcOrd="3" destOrd="0" presId="urn:microsoft.com/office/officeart/2008/layout/VerticalCurvedList"/>
    <dgm:cxn modelId="{F4AE786D-4800-4097-8C92-132255F1D6FE}" type="presParOf" srcId="{E6113974-97C0-4168-AB13-63908BC715D6}" destId="{8C54BBB3-5D7C-4285-AD03-807770ABED68}" srcOrd="4" destOrd="0" presId="urn:microsoft.com/office/officeart/2008/layout/VerticalCurvedList"/>
    <dgm:cxn modelId="{54869D3A-CA91-4E37-A959-D1DB566EA37C}" type="presParOf" srcId="{8C54BBB3-5D7C-4285-AD03-807770ABED68}" destId="{92951865-AADF-4651-92CB-6D28CFA583E3}" srcOrd="0" destOrd="0" presId="urn:microsoft.com/office/officeart/2008/layout/VerticalCurvedList"/>
    <dgm:cxn modelId="{A5DCD6E3-9A59-4884-A633-F7DF68877968}" type="presParOf" srcId="{E6113974-97C0-4168-AB13-63908BC715D6}" destId="{3D4ABA86-3BC2-46F8-A34A-2C473703F3DE}" srcOrd="5" destOrd="0" presId="urn:microsoft.com/office/officeart/2008/layout/VerticalCurvedList"/>
    <dgm:cxn modelId="{4CBEAA3A-E82E-48DA-84CF-A7892503D293}" type="presParOf" srcId="{E6113974-97C0-4168-AB13-63908BC715D6}" destId="{7DD42FAA-DF63-4FB0-8763-2A5B3B62E240}" srcOrd="6" destOrd="0" presId="urn:microsoft.com/office/officeart/2008/layout/VerticalCurvedList"/>
    <dgm:cxn modelId="{FF19AB33-B284-43EB-8BB9-DA9E22505A6E}" type="presParOf" srcId="{7DD42FAA-DF63-4FB0-8763-2A5B3B62E240}" destId="{18337A61-2BB0-4CD9-BAE9-2C3B9D35CC18}" srcOrd="0" destOrd="0" presId="urn:microsoft.com/office/officeart/2008/layout/VerticalCurvedList"/>
    <dgm:cxn modelId="{E1F8B5C5-7F21-4901-9E8E-F69E11EEDA8A}" type="presParOf" srcId="{E6113974-97C0-4168-AB13-63908BC715D6}" destId="{12A73F73-9CD9-4C29-BD94-863630A0B7B6}" srcOrd="7" destOrd="0" presId="urn:microsoft.com/office/officeart/2008/layout/VerticalCurvedList"/>
    <dgm:cxn modelId="{5091566B-FD62-429F-835F-7C1A8C4087B0}" type="presParOf" srcId="{E6113974-97C0-4168-AB13-63908BC715D6}" destId="{FC8702BB-D0C1-442F-940F-F148EC666548}" srcOrd="8" destOrd="0" presId="urn:microsoft.com/office/officeart/2008/layout/VerticalCurvedList"/>
    <dgm:cxn modelId="{CD650A39-EA78-4123-8741-95BDD9ADDF60}" type="presParOf" srcId="{FC8702BB-D0C1-442F-940F-F148EC666548}" destId="{078CA8DD-366D-4DB7-8F1E-E61BAB6E43CF}" srcOrd="0" destOrd="0" presId="urn:microsoft.com/office/officeart/2008/layout/VerticalCurvedList"/>
    <dgm:cxn modelId="{4FC809F6-B2DF-4626-96AA-02F480FF15A9}" type="presParOf" srcId="{E6113974-97C0-4168-AB13-63908BC715D6}" destId="{14B1E125-2ED7-411E-B662-042BB96ABF70}" srcOrd="9" destOrd="0" presId="urn:microsoft.com/office/officeart/2008/layout/VerticalCurvedList"/>
    <dgm:cxn modelId="{622BBF2D-8BFE-46D5-B428-18A02C4CDCE1}" type="presParOf" srcId="{E6113974-97C0-4168-AB13-63908BC715D6}" destId="{19FAB6D6-BF02-4CA6-8D0C-AB74682CC089}" srcOrd="10" destOrd="0" presId="urn:microsoft.com/office/officeart/2008/layout/VerticalCurvedList"/>
    <dgm:cxn modelId="{A3B87902-4671-499B-907C-42D8F215D44D}" type="presParOf" srcId="{19FAB6D6-BF02-4CA6-8D0C-AB74682CC089}" destId="{B42E651C-6E0A-40EC-A727-DAF11657C64D}" srcOrd="0" destOrd="0" presId="urn:microsoft.com/office/officeart/2008/layout/VerticalCurvedList"/>
    <dgm:cxn modelId="{03567E19-DC47-452A-8604-A6FC470970D3}" type="presParOf" srcId="{E6113974-97C0-4168-AB13-63908BC715D6}" destId="{CB7536E0-4F3E-4CFE-8B09-AFBF07935063}" srcOrd="11" destOrd="0" presId="urn:microsoft.com/office/officeart/2008/layout/VerticalCurvedList"/>
    <dgm:cxn modelId="{113A60B1-3CE9-4D77-8C57-F47E06AFF0DC}" type="presParOf" srcId="{E6113974-97C0-4168-AB13-63908BC715D6}" destId="{3C9F8A0F-BA79-4B33-B696-97C4E89F8CB8}" srcOrd="12" destOrd="0" presId="urn:microsoft.com/office/officeart/2008/layout/VerticalCurvedList"/>
    <dgm:cxn modelId="{234EDC71-9A65-4FAF-8951-F5D35BCFA0A7}" type="presParOf" srcId="{3C9F8A0F-BA79-4B33-B696-97C4E89F8CB8}" destId="{E43FADBF-E445-47A5-87FC-C5FE40C45A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8D6D20-3D76-4FFB-A5D8-D193E8E5B0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877FA828-93D0-4EDA-9CE4-7907DB401A8E}">
      <dgm:prSet/>
      <dgm:spPr/>
      <dgm:t>
        <a:bodyPr/>
        <a:lstStyle/>
        <a:p>
          <a:pPr algn="ctr" rtl="0"/>
          <a:r>
            <a:rPr lang="ru-RU" b="1" u="sng" dirty="0" smtClean="0"/>
            <a:t>Предметы:</a:t>
          </a:r>
          <a:r>
            <a:rPr lang="ru-RU" u="sng" dirty="0" smtClean="0"/>
            <a:t> </a:t>
          </a:r>
          <a:endParaRPr lang="ru-RU" dirty="0"/>
        </a:p>
      </dgm:t>
    </dgm:pt>
    <dgm:pt modelId="{FBCF8AE8-3F09-4C60-B77E-8B19D6840682}" type="parTrans" cxnId="{5B575806-95DE-43F3-A031-F9D98F4FD53D}">
      <dgm:prSet/>
      <dgm:spPr/>
      <dgm:t>
        <a:bodyPr/>
        <a:lstStyle/>
        <a:p>
          <a:endParaRPr lang="ru-RU"/>
        </a:p>
      </dgm:t>
    </dgm:pt>
    <dgm:pt modelId="{AD8B5051-E46B-44BD-BB07-94FF6AFA5581}" type="sibTrans" cxnId="{5B575806-95DE-43F3-A031-F9D98F4FD53D}">
      <dgm:prSet/>
      <dgm:spPr/>
      <dgm:t>
        <a:bodyPr/>
        <a:lstStyle/>
        <a:p>
          <a:endParaRPr lang="ru-RU"/>
        </a:p>
      </dgm:t>
    </dgm:pt>
    <dgm:pt modelId="{481A7887-7016-4048-AD6F-B18E40B17482}">
      <dgm:prSet/>
      <dgm:spPr/>
      <dgm:t>
        <a:bodyPr/>
        <a:lstStyle/>
        <a:p>
          <a:pPr algn="ctr" rtl="0"/>
          <a:r>
            <a:rPr lang="ru-RU" b="1" dirty="0" smtClean="0"/>
            <a:t>МАТЕМАТИКА</a:t>
          </a:r>
          <a:endParaRPr lang="ru-RU" dirty="0"/>
        </a:p>
      </dgm:t>
    </dgm:pt>
    <dgm:pt modelId="{F972F6FB-E204-4EC5-80E7-8D34713E315F}" type="parTrans" cxnId="{27735328-41D8-40FA-97CB-2C9555DD1849}">
      <dgm:prSet/>
      <dgm:spPr/>
      <dgm:t>
        <a:bodyPr/>
        <a:lstStyle/>
        <a:p>
          <a:endParaRPr lang="ru-RU"/>
        </a:p>
      </dgm:t>
    </dgm:pt>
    <dgm:pt modelId="{244AA582-CC5B-46D1-AE39-D0BC14641BD2}" type="sibTrans" cxnId="{27735328-41D8-40FA-97CB-2C9555DD1849}">
      <dgm:prSet/>
      <dgm:spPr/>
      <dgm:t>
        <a:bodyPr/>
        <a:lstStyle/>
        <a:p>
          <a:endParaRPr lang="ru-RU"/>
        </a:p>
      </dgm:t>
    </dgm:pt>
    <dgm:pt modelId="{1E1B741A-6022-40A9-8062-7FF4836622E6}">
      <dgm:prSet/>
      <dgm:spPr/>
      <dgm:t>
        <a:bodyPr/>
        <a:lstStyle/>
        <a:p>
          <a:pPr algn="ctr" rtl="0"/>
          <a:r>
            <a:rPr lang="ru-RU" b="1" dirty="0" smtClean="0"/>
            <a:t>РУССКИЙ ЯЗЫК</a:t>
          </a:r>
          <a:endParaRPr lang="ru-RU" dirty="0"/>
        </a:p>
      </dgm:t>
    </dgm:pt>
    <dgm:pt modelId="{547F005F-A57E-43AD-93B2-94C5FB29A1A5}" type="parTrans" cxnId="{07E41388-69D1-4239-8D52-5226CA92C7A4}">
      <dgm:prSet/>
      <dgm:spPr/>
      <dgm:t>
        <a:bodyPr/>
        <a:lstStyle/>
        <a:p>
          <a:endParaRPr lang="ru-RU"/>
        </a:p>
      </dgm:t>
    </dgm:pt>
    <dgm:pt modelId="{DE641DB3-E5D7-46AC-87D2-1E849C01FFB2}" type="sibTrans" cxnId="{07E41388-69D1-4239-8D52-5226CA92C7A4}">
      <dgm:prSet/>
      <dgm:spPr/>
      <dgm:t>
        <a:bodyPr/>
        <a:lstStyle/>
        <a:p>
          <a:endParaRPr lang="ru-RU"/>
        </a:p>
      </dgm:t>
    </dgm:pt>
    <dgm:pt modelId="{3F4CAC64-45D7-4AB6-AD31-7E3E06EFB401}">
      <dgm:prSet/>
      <dgm:spPr/>
      <dgm:t>
        <a:bodyPr/>
        <a:lstStyle/>
        <a:p>
          <a:pPr algn="ctr" rtl="0"/>
          <a:r>
            <a:rPr lang="ru-RU" b="1" dirty="0" smtClean="0"/>
            <a:t>ОБЩЕСТВОЗНАНИЕ</a:t>
          </a:r>
          <a:endParaRPr lang="ru-RU" dirty="0"/>
        </a:p>
      </dgm:t>
    </dgm:pt>
    <dgm:pt modelId="{D17313D4-B4D1-4D67-8EC1-A3C0EB01EA5C}" type="parTrans" cxnId="{6CA8481B-8580-48F1-9927-42CDDAB14DEF}">
      <dgm:prSet/>
      <dgm:spPr/>
      <dgm:t>
        <a:bodyPr/>
        <a:lstStyle/>
        <a:p>
          <a:endParaRPr lang="ru-RU"/>
        </a:p>
      </dgm:t>
    </dgm:pt>
    <dgm:pt modelId="{3061ED8D-C209-431A-BE81-F5EB8259F9C5}" type="sibTrans" cxnId="{6CA8481B-8580-48F1-9927-42CDDAB14DEF}">
      <dgm:prSet/>
      <dgm:spPr/>
      <dgm:t>
        <a:bodyPr/>
        <a:lstStyle/>
        <a:p>
          <a:endParaRPr lang="ru-RU"/>
        </a:p>
      </dgm:t>
    </dgm:pt>
    <dgm:pt modelId="{01200A13-4ECC-4D1E-9A5F-5C4EA1409E15}">
      <dgm:prSet/>
      <dgm:spPr/>
      <dgm:t>
        <a:bodyPr/>
        <a:lstStyle/>
        <a:p>
          <a:pPr algn="ctr" rtl="0"/>
          <a:r>
            <a:rPr lang="ru-RU" b="1" dirty="0" smtClean="0"/>
            <a:t>ИСТОРИЯ</a:t>
          </a:r>
          <a:endParaRPr lang="ru-RU" dirty="0"/>
        </a:p>
      </dgm:t>
    </dgm:pt>
    <dgm:pt modelId="{3670F6F7-A1FF-4755-AA84-14E1F7DCF1B0}" type="parTrans" cxnId="{91DD2FDA-0D32-40BA-ADBA-70E98DAD5C3F}">
      <dgm:prSet/>
      <dgm:spPr/>
      <dgm:t>
        <a:bodyPr/>
        <a:lstStyle/>
        <a:p>
          <a:endParaRPr lang="ru-RU"/>
        </a:p>
      </dgm:t>
    </dgm:pt>
    <dgm:pt modelId="{71A38638-216F-402F-A9A2-E21F26501A49}" type="sibTrans" cxnId="{91DD2FDA-0D32-40BA-ADBA-70E98DAD5C3F}">
      <dgm:prSet/>
      <dgm:spPr/>
      <dgm:t>
        <a:bodyPr/>
        <a:lstStyle/>
        <a:p>
          <a:endParaRPr lang="ru-RU"/>
        </a:p>
      </dgm:t>
    </dgm:pt>
    <dgm:pt modelId="{477981C9-3ACA-483E-93FE-86A4EF699E41}" type="pres">
      <dgm:prSet presAssocID="{088D6D20-3D76-4FFB-A5D8-D193E8E5B0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5068D6-FC62-4489-A962-E3C8DF6C20B0}" type="pres">
      <dgm:prSet presAssocID="{877FA828-93D0-4EDA-9CE4-7907DB401A8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8244E-45D4-447B-B9B2-318A8290885D}" type="pres">
      <dgm:prSet presAssocID="{AD8B5051-E46B-44BD-BB07-94FF6AFA5581}" presName="spacer" presStyleCnt="0"/>
      <dgm:spPr/>
    </dgm:pt>
    <dgm:pt modelId="{3E399119-2E33-469A-8700-7E8005C026A1}" type="pres">
      <dgm:prSet presAssocID="{481A7887-7016-4048-AD6F-B18E40B1748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FC5E4-396B-46F2-8BE8-A561DE53B03D}" type="pres">
      <dgm:prSet presAssocID="{244AA582-CC5B-46D1-AE39-D0BC14641BD2}" presName="spacer" presStyleCnt="0"/>
      <dgm:spPr/>
    </dgm:pt>
    <dgm:pt modelId="{A4C39E00-5D62-4528-BCFB-6A79E1E199AD}" type="pres">
      <dgm:prSet presAssocID="{1E1B741A-6022-40A9-8062-7FF4836622E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E00E7-B729-4D75-85BA-989F700338AE}" type="pres">
      <dgm:prSet presAssocID="{DE641DB3-E5D7-46AC-87D2-1E849C01FFB2}" presName="spacer" presStyleCnt="0"/>
      <dgm:spPr/>
    </dgm:pt>
    <dgm:pt modelId="{1D319E9E-6EEE-461F-B73C-532C6199670C}" type="pres">
      <dgm:prSet presAssocID="{3F4CAC64-45D7-4AB6-AD31-7E3E06EFB40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83D0C-4713-431F-B197-8D36E72D06E5}" type="pres">
      <dgm:prSet presAssocID="{3061ED8D-C209-431A-BE81-F5EB8259F9C5}" presName="spacer" presStyleCnt="0"/>
      <dgm:spPr/>
    </dgm:pt>
    <dgm:pt modelId="{0BC6CAA8-BA09-4DF6-814D-D525EF9EFC99}" type="pres">
      <dgm:prSet presAssocID="{01200A13-4ECC-4D1E-9A5F-5C4EA1409E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2A5557-3A92-4557-99E2-DEAE0BC34B94}" type="presOf" srcId="{481A7887-7016-4048-AD6F-B18E40B17482}" destId="{3E399119-2E33-469A-8700-7E8005C026A1}" srcOrd="0" destOrd="0" presId="urn:microsoft.com/office/officeart/2005/8/layout/vList2"/>
    <dgm:cxn modelId="{07E41388-69D1-4239-8D52-5226CA92C7A4}" srcId="{088D6D20-3D76-4FFB-A5D8-D193E8E5B0DA}" destId="{1E1B741A-6022-40A9-8062-7FF4836622E6}" srcOrd="2" destOrd="0" parTransId="{547F005F-A57E-43AD-93B2-94C5FB29A1A5}" sibTransId="{DE641DB3-E5D7-46AC-87D2-1E849C01FFB2}"/>
    <dgm:cxn modelId="{5B575806-95DE-43F3-A031-F9D98F4FD53D}" srcId="{088D6D20-3D76-4FFB-A5D8-D193E8E5B0DA}" destId="{877FA828-93D0-4EDA-9CE4-7907DB401A8E}" srcOrd="0" destOrd="0" parTransId="{FBCF8AE8-3F09-4C60-B77E-8B19D6840682}" sibTransId="{AD8B5051-E46B-44BD-BB07-94FF6AFA5581}"/>
    <dgm:cxn modelId="{B8C08F94-3293-455C-A6AE-2217693B6F05}" type="presOf" srcId="{01200A13-4ECC-4D1E-9A5F-5C4EA1409E15}" destId="{0BC6CAA8-BA09-4DF6-814D-D525EF9EFC99}" srcOrd="0" destOrd="0" presId="urn:microsoft.com/office/officeart/2005/8/layout/vList2"/>
    <dgm:cxn modelId="{91DD2FDA-0D32-40BA-ADBA-70E98DAD5C3F}" srcId="{088D6D20-3D76-4FFB-A5D8-D193E8E5B0DA}" destId="{01200A13-4ECC-4D1E-9A5F-5C4EA1409E15}" srcOrd="4" destOrd="0" parTransId="{3670F6F7-A1FF-4755-AA84-14E1F7DCF1B0}" sibTransId="{71A38638-216F-402F-A9A2-E21F26501A49}"/>
    <dgm:cxn modelId="{27735328-41D8-40FA-97CB-2C9555DD1849}" srcId="{088D6D20-3D76-4FFB-A5D8-D193E8E5B0DA}" destId="{481A7887-7016-4048-AD6F-B18E40B17482}" srcOrd="1" destOrd="0" parTransId="{F972F6FB-E204-4EC5-80E7-8D34713E315F}" sibTransId="{244AA582-CC5B-46D1-AE39-D0BC14641BD2}"/>
    <dgm:cxn modelId="{17BEE31E-F45E-4307-B58F-F8C54B34C031}" type="presOf" srcId="{1E1B741A-6022-40A9-8062-7FF4836622E6}" destId="{A4C39E00-5D62-4528-BCFB-6A79E1E199AD}" srcOrd="0" destOrd="0" presId="urn:microsoft.com/office/officeart/2005/8/layout/vList2"/>
    <dgm:cxn modelId="{8646EBA8-AE8A-40C5-B32A-7BC427F901D9}" type="presOf" srcId="{088D6D20-3D76-4FFB-A5D8-D193E8E5B0DA}" destId="{477981C9-3ACA-483E-93FE-86A4EF699E41}" srcOrd="0" destOrd="0" presId="urn:microsoft.com/office/officeart/2005/8/layout/vList2"/>
    <dgm:cxn modelId="{6CA8481B-8580-48F1-9927-42CDDAB14DEF}" srcId="{088D6D20-3D76-4FFB-A5D8-D193E8E5B0DA}" destId="{3F4CAC64-45D7-4AB6-AD31-7E3E06EFB401}" srcOrd="3" destOrd="0" parTransId="{D17313D4-B4D1-4D67-8EC1-A3C0EB01EA5C}" sibTransId="{3061ED8D-C209-431A-BE81-F5EB8259F9C5}"/>
    <dgm:cxn modelId="{95C40C7D-177A-45A8-8EA3-539C2EC6C4D8}" type="presOf" srcId="{3F4CAC64-45D7-4AB6-AD31-7E3E06EFB401}" destId="{1D319E9E-6EEE-461F-B73C-532C6199670C}" srcOrd="0" destOrd="0" presId="urn:microsoft.com/office/officeart/2005/8/layout/vList2"/>
    <dgm:cxn modelId="{E7C83AD8-EE53-43FD-84E3-1542BF323C9E}" type="presOf" srcId="{877FA828-93D0-4EDA-9CE4-7907DB401A8E}" destId="{AB5068D6-FC62-4489-A962-E3C8DF6C20B0}" srcOrd="0" destOrd="0" presId="urn:microsoft.com/office/officeart/2005/8/layout/vList2"/>
    <dgm:cxn modelId="{D477695B-937B-47C0-B464-AF94AE08179D}" type="presParOf" srcId="{477981C9-3ACA-483E-93FE-86A4EF699E41}" destId="{AB5068D6-FC62-4489-A962-E3C8DF6C20B0}" srcOrd="0" destOrd="0" presId="urn:microsoft.com/office/officeart/2005/8/layout/vList2"/>
    <dgm:cxn modelId="{A3F20D86-2B0B-4E09-AA04-7A402B70E1E9}" type="presParOf" srcId="{477981C9-3ACA-483E-93FE-86A4EF699E41}" destId="{ECD8244E-45D4-447B-B9B2-318A8290885D}" srcOrd="1" destOrd="0" presId="urn:microsoft.com/office/officeart/2005/8/layout/vList2"/>
    <dgm:cxn modelId="{B7AA41E1-0C65-46A1-B623-A26524BBF296}" type="presParOf" srcId="{477981C9-3ACA-483E-93FE-86A4EF699E41}" destId="{3E399119-2E33-469A-8700-7E8005C026A1}" srcOrd="2" destOrd="0" presId="urn:microsoft.com/office/officeart/2005/8/layout/vList2"/>
    <dgm:cxn modelId="{FE2E5E76-4561-49D0-B430-26033D34E36D}" type="presParOf" srcId="{477981C9-3ACA-483E-93FE-86A4EF699E41}" destId="{7B6FC5E4-396B-46F2-8BE8-A561DE53B03D}" srcOrd="3" destOrd="0" presId="urn:microsoft.com/office/officeart/2005/8/layout/vList2"/>
    <dgm:cxn modelId="{979B0F1E-BCF0-4334-908C-53ECF9C50FE8}" type="presParOf" srcId="{477981C9-3ACA-483E-93FE-86A4EF699E41}" destId="{A4C39E00-5D62-4528-BCFB-6A79E1E199AD}" srcOrd="4" destOrd="0" presId="urn:microsoft.com/office/officeart/2005/8/layout/vList2"/>
    <dgm:cxn modelId="{A03E5D4B-3F62-41B5-B85C-044FC0652113}" type="presParOf" srcId="{477981C9-3ACA-483E-93FE-86A4EF699E41}" destId="{633E00E7-B729-4D75-85BA-989F700338AE}" srcOrd="5" destOrd="0" presId="urn:microsoft.com/office/officeart/2005/8/layout/vList2"/>
    <dgm:cxn modelId="{CBE42A8E-37B5-41B5-B09A-F49B1B520C60}" type="presParOf" srcId="{477981C9-3ACA-483E-93FE-86A4EF699E41}" destId="{1D319E9E-6EEE-461F-B73C-532C6199670C}" srcOrd="6" destOrd="0" presId="urn:microsoft.com/office/officeart/2005/8/layout/vList2"/>
    <dgm:cxn modelId="{2A9298D0-E040-4FB3-9353-ADDF7F4B9756}" type="presParOf" srcId="{477981C9-3ACA-483E-93FE-86A4EF699E41}" destId="{3B183D0C-4713-431F-B197-8D36E72D06E5}" srcOrd="7" destOrd="0" presId="urn:microsoft.com/office/officeart/2005/8/layout/vList2"/>
    <dgm:cxn modelId="{F7482117-1170-4DBD-8E58-60C3F11A3BF3}" type="presParOf" srcId="{477981C9-3ACA-483E-93FE-86A4EF699E41}" destId="{0BC6CAA8-BA09-4DF6-814D-D525EF9EFC9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8518A6-A571-4E4B-B86D-1BC215AEA37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EA13358-DA34-429D-8A42-A59A7284E883}">
      <dgm:prSet custT="1"/>
      <dgm:spPr/>
      <dgm:t>
        <a:bodyPr/>
        <a:lstStyle/>
        <a:p>
          <a:pPr algn="ctr" rtl="0"/>
          <a:r>
            <a:rPr lang="ru-RU" sz="2400" b="1" u="sng" dirty="0" smtClean="0"/>
            <a:t>КУРСЫ</a:t>
          </a:r>
          <a:r>
            <a:rPr lang="ru-RU" sz="1700" b="1" u="sng" dirty="0" smtClean="0"/>
            <a:t>:</a:t>
          </a:r>
          <a:endParaRPr lang="ru-RU" sz="1700" dirty="0"/>
        </a:p>
      </dgm:t>
    </dgm:pt>
    <dgm:pt modelId="{A5AB4797-3C19-46FA-A258-49CEF82C557A}" type="parTrans" cxnId="{23561D6C-75AF-42E8-A46D-2C69B391BF61}">
      <dgm:prSet/>
      <dgm:spPr/>
      <dgm:t>
        <a:bodyPr/>
        <a:lstStyle/>
        <a:p>
          <a:endParaRPr lang="ru-RU"/>
        </a:p>
      </dgm:t>
    </dgm:pt>
    <dgm:pt modelId="{907D58B4-6D0E-499E-8375-4EC9EE0BE9AE}" type="sibTrans" cxnId="{23561D6C-75AF-42E8-A46D-2C69B391BF61}">
      <dgm:prSet/>
      <dgm:spPr/>
      <dgm:t>
        <a:bodyPr/>
        <a:lstStyle/>
        <a:p>
          <a:endParaRPr lang="ru-RU"/>
        </a:p>
      </dgm:t>
    </dgm:pt>
    <dgm:pt modelId="{4BDE208A-A461-4FEF-A496-C864D143B06E}">
      <dgm:prSet custT="1"/>
      <dgm:spPr/>
      <dgm:t>
        <a:bodyPr/>
        <a:lstStyle/>
        <a:p>
          <a:pPr algn="l" rtl="0"/>
          <a:r>
            <a:rPr lang="ru-RU" sz="2000" b="1" dirty="0" smtClean="0"/>
            <a:t>Основы профессионального выбора</a:t>
          </a:r>
          <a:endParaRPr lang="ru-RU" sz="2000" b="1" dirty="0"/>
        </a:p>
      </dgm:t>
    </dgm:pt>
    <dgm:pt modelId="{13BC3EA8-B3A2-4EE2-944E-0AC1A451CFED}" type="parTrans" cxnId="{FD2F0D7C-12AF-428F-8035-8AC0967D013E}">
      <dgm:prSet/>
      <dgm:spPr/>
      <dgm:t>
        <a:bodyPr/>
        <a:lstStyle/>
        <a:p>
          <a:endParaRPr lang="ru-RU"/>
        </a:p>
      </dgm:t>
    </dgm:pt>
    <dgm:pt modelId="{A17F58FE-DC12-4486-84DA-8D638348C9F3}" type="sibTrans" cxnId="{FD2F0D7C-12AF-428F-8035-8AC0967D013E}">
      <dgm:prSet/>
      <dgm:spPr/>
      <dgm:t>
        <a:bodyPr/>
        <a:lstStyle/>
        <a:p>
          <a:endParaRPr lang="ru-RU"/>
        </a:p>
      </dgm:t>
    </dgm:pt>
    <dgm:pt modelId="{ECE5ADC5-6BA3-469E-AE23-495C1812C775}">
      <dgm:prSet custT="1"/>
      <dgm:spPr/>
      <dgm:t>
        <a:bodyPr/>
        <a:lstStyle/>
        <a:p>
          <a:pPr algn="l" rtl="0"/>
          <a:r>
            <a:rPr lang="ru-RU" sz="2000" b="1" dirty="0" smtClean="0"/>
            <a:t>Лидерство и искусство общения </a:t>
          </a:r>
          <a:endParaRPr lang="ru-RU" sz="2000" b="1" dirty="0"/>
        </a:p>
      </dgm:t>
    </dgm:pt>
    <dgm:pt modelId="{09D94EAE-B871-4C51-A5EC-74BB9CF033F2}" type="parTrans" cxnId="{84FC50D1-02A4-4CD8-877F-DFE49E78B576}">
      <dgm:prSet/>
      <dgm:spPr/>
      <dgm:t>
        <a:bodyPr/>
        <a:lstStyle/>
        <a:p>
          <a:endParaRPr lang="ru-RU"/>
        </a:p>
      </dgm:t>
    </dgm:pt>
    <dgm:pt modelId="{DDAD818E-F6B5-4AA9-8B69-B9868893EEEE}" type="sibTrans" cxnId="{84FC50D1-02A4-4CD8-877F-DFE49E78B576}">
      <dgm:prSet/>
      <dgm:spPr/>
      <dgm:t>
        <a:bodyPr/>
        <a:lstStyle/>
        <a:p>
          <a:endParaRPr lang="ru-RU"/>
        </a:p>
      </dgm:t>
    </dgm:pt>
    <dgm:pt modelId="{D6593810-5901-45A7-9E96-5DC96308621E}">
      <dgm:prSet custT="1"/>
      <dgm:spPr/>
      <dgm:t>
        <a:bodyPr/>
        <a:lstStyle/>
        <a:p>
          <a:pPr algn="l" rtl="0"/>
          <a:r>
            <a:rPr lang="ru-RU" sz="2000" b="1" dirty="0" smtClean="0"/>
            <a:t>Основы управления </a:t>
          </a:r>
          <a:endParaRPr lang="ru-RU" sz="2000" b="1" dirty="0"/>
        </a:p>
      </dgm:t>
    </dgm:pt>
    <dgm:pt modelId="{52BEC2D3-1AC1-4DED-9CC6-E5C6330EE214}" type="parTrans" cxnId="{E4E8E09D-9213-4D19-A25E-AC0EEAF153E7}">
      <dgm:prSet/>
      <dgm:spPr/>
      <dgm:t>
        <a:bodyPr/>
        <a:lstStyle/>
        <a:p>
          <a:endParaRPr lang="ru-RU"/>
        </a:p>
      </dgm:t>
    </dgm:pt>
    <dgm:pt modelId="{28DC3D67-4A13-41ED-A25C-291D7AE9F058}" type="sibTrans" cxnId="{E4E8E09D-9213-4D19-A25E-AC0EEAF153E7}">
      <dgm:prSet/>
      <dgm:spPr/>
      <dgm:t>
        <a:bodyPr/>
        <a:lstStyle/>
        <a:p>
          <a:endParaRPr lang="ru-RU"/>
        </a:p>
      </dgm:t>
    </dgm:pt>
    <dgm:pt modelId="{21CD8D00-92C7-406C-AF1C-5AF4B45FC372}">
      <dgm:prSet custT="1"/>
      <dgm:spPr/>
      <dgm:t>
        <a:bodyPr/>
        <a:lstStyle/>
        <a:p>
          <a:pPr algn="l" rtl="0"/>
          <a:r>
            <a:rPr lang="ru-RU" sz="2000" b="1" dirty="0" smtClean="0"/>
            <a:t>Личностный менеджмент </a:t>
          </a:r>
          <a:endParaRPr lang="ru-RU" sz="2000" b="1" dirty="0"/>
        </a:p>
      </dgm:t>
    </dgm:pt>
    <dgm:pt modelId="{7092C5C3-0B6A-4714-9809-F1A041E2A059}" type="parTrans" cxnId="{DEF2B85C-5170-4B6F-A76F-620633587A0B}">
      <dgm:prSet/>
      <dgm:spPr/>
      <dgm:t>
        <a:bodyPr/>
        <a:lstStyle/>
        <a:p>
          <a:endParaRPr lang="ru-RU"/>
        </a:p>
      </dgm:t>
    </dgm:pt>
    <dgm:pt modelId="{FE9C1BA4-EF5E-4D45-A8BA-0A56EE4FC97F}" type="sibTrans" cxnId="{DEF2B85C-5170-4B6F-A76F-620633587A0B}">
      <dgm:prSet/>
      <dgm:spPr/>
      <dgm:t>
        <a:bodyPr/>
        <a:lstStyle/>
        <a:p>
          <a:endParaRPr lang="ru-RU"/>
        </a:p>
      </dgm:t>
    </dgm:pt>
    <dgm:pt modelId="{4B0335DB-3489-4F9D-95FC-C28C84E86397}">
      <dgm:prSet custT="1"/>
      <dgm:spPr/>
      <dgm:t>
        <a:bodyPr/>
        <a:lstStyle/>
        <a:p>
          <a:pPr algn="l" rtl="0"/>
          <a:r>
            <a:rPr lang="ru-RU" sz="2000" b="1" dirty="0" smtClean="0"/>
            <a:t>Подготовка к ЕГЭ </a:t>
          </a:r>
          <a:endParaRPr lang="ru-RU" sz="2000" b="1" dirty="0"/>
        </a:p>
      </dgm:t>
    </dgm:pt>
    <dgm:pt modelId="{7B494A99-C94E-4D13-A401-DC3296782403}" type="parTrans" cxnId="{2A912E44-0372-4939-AA6D-D935472672C8}">
      <dgm:prSet/>
      <dgm:spPr/>
      <dgm:t>
        <a:bodyPr/>
        <a:lstStyle/>
        <a:p>
          <a:endParaRPr lang="ru-RU"/>
        </a:p>
      </dgm:t>
    </dgm:pt>
    <dgm:pt modelId="{19E1F8A8-50A6-4C68-83BD-A8C18AC1439A}" type="sibTrans" cxnId="{2A912E44-0372-4939-AA6D-D935472672C8}">
      <dgm:prSet/>
      <dgm:spPr/>
      <dgm:t>
        <a:bodyPr/>
        <a:lstStyle/>
        <a:p>
          <a:endParaRPr lang="ru-RU"/>
        </a:p>
      </dgm:t>
    </dgm:pt>
    <dgm:pt modelId="{53A9E5AC-8ED9-4314-94BF-4EAB588A8796}" type="pres">
      <dgm:prSet presAssocID="{C18518A6-A571-4E4B-B86D-1BC215AEA3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49A6C7-1824-4E85-9CFA-96E2D2D1106F}" type="pres">
      <dgm:prSet presAssocID="{BEA13358-DA34-429D-8A42-A59A7284E88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45B32-6A92-4E32-B6E2-2FADFC45D08B}" type="pres">
      <dgm:prSet presAssocID="{907D58B4-6D0E-499E-8375-4EC9EE0BE9AE}" presName="spacer" presStyleCnt="0"/>
      <dgm:spPr/>
    </dgm:pt>
    <dgm:pt modelId="{CB5522FD-6BAB-4E43-93B2-4C6FC2FBEE2D}" type="pres">
      <dgm:prSet presAssocID="{4BDE208A-A461-4FEF-A496-C864D143B06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5A717-F3F5-4F80-A51F-379ACCFC8FCF}" type="pres">
      <dgm:prSet presAssocID="{A17F58FE-DC12-4486-84DA-8D638348C9F3}" presName="spacer" presStyleCnt="0"/>
      <dgm:spPr/>
    </dgm:pt>
    <dgm:pt modelId="{D78C44F1-C07E-4CFA-9A2D-8D81560197CB}" type="pres">
      <dgm:prSet presAssocID="{ECE5ADC5-6BA3-469E-AE23-495C1812C77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026D7-EF2C-4B7A-9D58-493C1AD25C00}" type="pres">
      <dgm:prSet presAssocID="{DDAD818E-F6B5-4AA9-8B69-B9868893EEEE}" presName="spacer" presStyleCnt="0"/>
      <dgm:spPr/>
    </dgm:pt>
    <dgm:pt modelId="{7A984257-6510-4338-A2FE-568AB1CC6497}" type="pres">
      <dgm:prSet presAssocID="{D6593810-5901-45A7-9E96-5DC96308621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F69E8-BE7C-4BA2-A2F4-A07B3220EBAD}" type="pres">
      <dgm:prSet presAssocID="{28DC3D67-4A13-41ED-A25C-291D7AE9F058}" presName="spacer" presStyleCnt="0"/>
      <dgm:spPr/>
    </dgm:pt>
    <dgm:pt modelId="{D47A6EEC-9F6E-4689-A593-9B8FC183D203}" type="pres">
      <dgm:prSet presAssocID="{21CD8D00-92C7-406C-AF1C-5AF4B45FC37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CC144-C97A-49F9-8805-FD99E1267B75}" type="pres">
      <dgm:prSet presAssocID="{FE9C1BA4-EF5E-4D45-A8BA-0A56EE4FC97F}" presName="spacer" presStyleCnt="0"/>
      <dgm:spPr/>
    </dgm:pt>
    <dgm:pt modelId="{1F22F75F-CB7B-47BC-85B3-BDEC3DA7679A}" type="pres">
      <dgm:prSet presAssocID="{4B0335DB-3489-4F9D-95FC-C28C84E8639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F0D7C-12AF-428F-8035-8AC0967D013E}" srcId="{C18518A6-A571-4E4B-B86D-1BC215AEA37D}" destId="{4BDE208A-A461-4FEF-A496-C864D143B06E}" srcOrd="1" destOrd="0" parTransId="{13BC3EA8-B3A2-4EE2-944E-0AC1A451CFED}" sibTransId="{A17F58FE-DC12-4486-84DA-8D638348C9F3}"/>
    <dgm:cxn modelId="{23561D6C-75AF-42E8-A46D-2C69B391BF61}" srcId="{C18518A6-A571-4E4B-B86D-1BC215AEA37D}" destId="{BEA13358-DA34-429D-8A42-A59A7284E883}" srcOrd="0" destOrd="0" parTransId="{A5AB4797-3C19-46FA-A258-49CEF82C557A}" sibTransId="{907D58B4-6D0E-499E-8375-4EC9EE0BE9AE}"/>
    <dgm:cxn modelId="{D0CBFD64-E77E-495E-BBDA-3C6CB0FB1CCF}" type="presOf" srcId="{C18518A6-A571-4E4B-B86D-1BC215AEA37D}" destId="{53A9E5AC-8ED9-4314-94BF-4EAB588A8796}" srcOrd="0" destOrd="0" presId="urn:microsoft.com/office/officeart/2005/8/layout/vList2"/>
    <dgm:cxn modelId="{9725A664-1313-4D60-8129-3629C20FFE28}" type="presOf" srcId="{ECE5ADC5-6BA3-469E-AE23-495C1812C775}" destId="{D78C44F1-C07E-4CFA-9A2D-8D81560197CB}" srcOrd="0" destOrd="0" presId="urn:microsoft.com/office/officeart/2005/8/layout/vList2"/>
    <dgm:cxn modelId="{3F7044AF-7FBC-46D1-A404-02EEC3DB2EEB}" type="presOf" srcId="{4BDE208A-A461-4FEF-A496-C864D143B06E}" destId="{CB5522FD-6BAB-4E43-93B2-4C6FC2FBEE2D}" srcOrd="0" destOrd="0" presId="urn:microsoft.com/office/officeart/2005/8/layout/vList2"/>
    <dgm:cxn modelId="{2A912E44-0372-4939-AA6D-D935472672C8}" srcId="{C18518A6-A571-4E4B-B86D-1BC215AEA37D}" destId="{4B0335DB-3489-4F9D-95FC-C28C84E86397}" srcOrd="5" destOrd="0" parTransId="{7B494A99-C94E-4D13-A401-DC3296782403}" sibTransId="{19E1F8A8-50A6-4C68-83BD-A8C18AC1439A}"/>
    <dgm:cxn modelId="{E4E8E09D-9213-4D19-A25E-AC0EEAF153E7}" srcId="{C18518A6-A571-4E4B-B86D-1BC215AEA37D}" destId="{D6593810-5901-45A7-9E96-5DC96308621E}" srcOrd="3" destOrd="0" parTransId="{52BEC2D3-1AC1-4DED-9CC6-E5C6330EE214}" sibTransId="{28DC3D67-4A13-41ED-A25C-291D7AE9F058}"/>
    <dgm:cxn modelId="{7CBD636A-3F10-4466-B376-03FC128B032D}" type="presOf" srcId="{D6593810-5901-45A7-9E96-5DC96308621E}" destId="{7A984257-6510-4338-A2FE-568AB1CC6497}" srcOrd="0" destOrd="0" presId="urn:microsoft.com/office/officeart/2005/8/layout/vList2"/>
    <dgm:cxn modelId="{76665757-2223-4841-9F3C-B1A055A5F2F1}" type="presOf" srcId="{BEA13358-DA34-429D-8A42-A59A7284E883}" destId="{7049A6C7-1824-4E85-9CFA-96E2D2D1106F}" srcOrd="0" destOrd="0" presId="urn:microsoft.com/office/officeart/2005/8/layout/vList2"/>
    <dgm:cxn modelId="{DEF2B85C-5170-4B6F-A76F-620633587A0B}" srcId="{C18518A6-A571-4E4B-B86D-1BC215AEA37D}" destId="{21CD8D00-92C7-406C-AF1C-5AF4B45FC372}" srcOrd="4" destOrd="0" parTransId="{7092C5C3-0B6A-4714-9809-F1A041E2A059}" sibTransId="{FE9C1BA4-EF5E-4D45-A8BA-0A56EE4FC97F}"/>
    <dgm:cxn modelId="{4AEB269D-CCF3-44EB-AFEB-81CEDF3B7CC5}" type="presOf" srcId="{4B0335DB-3489-4F9D-95FC-C28C84E86397}" destId="{1F22F75F-CB7B-47BC-85B3-BDEC3DA7679A}" srcOrd="0" destOrd="0" presId="urn:microsoft.com/office/officeart/2005/8/layout/vList2"/>
    <dgm:cxn modelId="{E380D665-D548-4A77-8781-BB1C1CD49F22}" type="presOf" srcId="{21CD8D00-92C7-406C-AF1C-5AF4B45FC372}" destId="{D47A6EEC-9F6E-4689-A593-9B8FC183D203}" srcOrd="0" destOrd="0" presId="urn:microsoft.com/office/officeart/2005/8/layout/vList2"/>
    <dgm:cxn modelId="{84FC50D1-02A4-4CD8-877F-DFE49E78B576}" srcId="{C18518A6-A571-4E4B-B86D-1BC215AEA37D}" destId="{ECE5ADC5-6BA3-469E-AE23-495C1812C775}" srcOrd="2" destOrd="0" parTransId="{09D94EAE-B871-4C51-A5EC-74BB9CF033F2}" sibTransId="{DDAD818E-F6B5-4AA9-8B69-B9868893EEEE}"/>
    <dgm:cxn modelId="{6DD99E4B-4C99-400D-8122-E4CB459B21AB}" type="presParOf" srcId="{53A9E5AC-8ED9-4314-94BF-4EAB588A8796}" destId="{7049A6C7-1824-4E85-9CFA-96E2D2D1106F}" srcOrd="0" destOrd="0" presId="urn:microsoft.com/office/officeart/2005/8/layout/vList2"/>
    <dgm:cxn modelId="{A8BCC953-3D58-49BB-BB72-BB77EB1670DC}" type="presParOf" srcId="{53A9E5AC-8ED9-4314-94BF-4EAB588A8796}" destId="{D7845B32-6A92-4E32-B6E2-2FADFC45D08B}" srcOrd="1" destOrd="0" presId="urn:microsoft.com/office/officeart/2005/8/layout/vList2"/>
    <dgm:cxn modelId="{C712F219-DB4E-4FE5-8EAD-D3EBEEEF844D}" type="presParOf" srcId="{53A9E5AC-8ED9-4314-94BF-4EAB588A8796}" destId="{CB5522FD-6BAB-4E43-93B2-4C6FC2FBEE2D}" srcOrd="2" destOrd="0" presId="urn:microsoft.com/office/officeart/2005/8/layout/vList2"/>
    <dgm:cxn modelId="{52F1AEAD-230D-4794-AB45-AD80C7092E91}" type="presParOf" srcId="{53A9E5AC-8ED9-4314-94BF-4EAB588A8796}" destId="{7765A717-F3F5-4F80-A51F-379ACCFC8FCF}" srcOrd="3" destOrd="0" presId="urn:microsoft.com/office/officeart/2005/8/layout/vList2"/>
    <dgm:cxn modelId="{EAD2519B-253B-4947-8C58-2709792FA9A3}" type="presParOf" srcId="{53A9E5AC-8ED9-4314-94BF-4EAB588A8796}" destId="{D78C44F1-C07E-4CFA-9A2D-8D81560197CB}" srcOrd="4" destOrd="0" presId="urn:microsoft.com/office/officeart/2005/8/layout/vList2"/>
    <dgm:cxn modelId="{0E3F9E94-5C53-4D9A-B987-6ECFFDA43BC0}" type="presParOf" srcId="{53A9E5AC-8ED9-4314-94BF-4EAB588A8796}" destId="{029026D7-EF2C-4B7A-9D58-493C1AD25C00}" srcOrd="5" destOrd="0" presId="urn:microsoft.com/office/officeart/2005/8/layout/vList2"/>
    <dgm:cxn modelId="{C9527788-A6A6-4D33-9776-8F93A0C6E9FD}" type="presParOf" srcId="{53A9E5AC-8ED9-4314-94BF-4EAB588A8796}" destId="{7A984257-6510-4338-A2FE-568AB1CC6497}" srcOrd="6" destOrd="0" presId="urn:microsoft.com/office/officeart/2005/8/layout/vList2"/>
    <dgm:cxn modelId="{1DAFDE71-8150-4397-870E-41ED01C54539}" type="presParOf" srcId="{53A9E5AC-8ED9-4314-94BF-4EAB588A8796}" destId="{E24F69E8-BE7C-4BA2-A2F4-A07B3220EBAD}" srcOrd="7" destOrd="0" presId="urn:microsoft.com/office/officeart/2005/8/layout/vList2"/>
    <dgm:cxn modelId="{ABDD7B2C-4A38-42F7-8242-54F4E1AD1D4B}" type="presParOf" srcId="{53A9E5AC-8ED9-4314-94BF-4EAB588A8796}" destId="{D47A6EEC-9F6E-4689-A593-9B8FC183D203}" srcOrd="8" destOrd="0" presId="urn:microsoft.com/office/officeart/2005/8/layout/vList2"/>
    <dgm:cxn modelId="{6668CE5D-89B2-4CC7-96B8-ECF327BFFB3F}" type="presParOf" srcId="{53A9E5AC-8ED9-4314-94BF-4EAB588A8796}" destId="{874CC144-C97A-49F9-8805-FD99E1267B75}" srcOrd="9" destOrd="0" presId="urn:microsoft.com/office/officeart/2005/8/layout/vList2"/>
    <dgm:cxn modelId="{F19BDB57-38DA-4A2E-8AC8-AF58C936251D}" type="presParOf" srcId="{53A9E5AC-8ED9-4314-94BF-4EAB588A8796}" destId="{1F22F75F-CB7B-47BC-85B3-BDEC3DA7679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3996E-64A1-4587-ACAB-62063F843A79}">
      <dsp:nvSpPr>
        <dsp:cNvPr id="0" name=""/>
        <dsp:cNvSpPr/>
      </dsp:nvSpPr>
      <dsp:spPr>
        <a:xfrm>
          <a:off x="0" y="0"/>
          <a:ext cx="5589240" cy="5589240"/>
        </a:xfrm>
        <a:prstGeom prst="triangle">
          <a:avLst/>
        </a:prstGeom>
        <a:gradFill rotWithShape="0">
          <a:gsLst>
            <a:gs pos="0">
              <a:srgbClr val="E1631D"/>
            </a:gs>
            <a:gs pos="73327">
              <a:schemeClr val="accent4">
                <a:lumMod val="40000"/>
                <a:lumOff val="60000"/>
              </a:schemeClr>
            </a:gs>
            <a:gs pos="36000">
              <a:srgbClr val="F58223"/>
            </a:gs>
            <a:gs pos="99000">
              <a:schemeClr val="accent4">
                <a:lumMod val="60000"/>
                <a:lumOff val="4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DD7F2-2946-46F0-A885-EDC1AFABA128}">
      <dsp:nvSpPr>
        <dsp:cNvPr id="0" name=""/>
        <dsp:cNvSpPr/>
      </dsp:nvSpPr>
      <dsp:spPr>
        <a:xfrm>
          <a:off x="2284785" y="1001791"/>
          <a:ext cx="3204710" cy="9934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532F91"/>
              </a:solidFill>
            </a:rPr>
            <a:t>Аспирантура</a:t>
          </a:r>
          <a:endParaRPr lang="ru-RU" sz="3400" b="1" kern="1200" dirty="0">
            <a:solidFill>
              <a:srgbClr val="532F91"/>
            </a:solidFill>
          </a:endParaRPr>
        </a:p>
      </dsp:txBody>
      <dsp:txXfrm>
        <a:off x="2333279" y="1050285"/>
        <a:ext cx="3107722" cy="896412"/>
      </dsp:txXfrm>
    </dsp:sp>
    <dsp:sp modelId="{E3F2C3DE-4B1A-4386-ABBA-92B4D371966B}">
      <dsp:nvSpPr>
        <dsp:cNvPr id="0" name=""/>
        <dsp:cNvSpPr/>
      </dsp:nvSpPr>
      <dsp:spPr>
        <a:xfrm>
          <a:off x="2284767" y="2081915"/>
          <a:ext cx="3206200" cy="9934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532F91"/>
              </a:solidFill>
            </a:rPr>
            <a:t>Магистратура</a:t>
          </a:r>
          <a:endParaRPr lang="ru-RU" sz="3400" b="1" kern="1200" dirty="0">
            <a:solidFill>
              <a:srgbClr val="532F91"/>
            </a:solidFill>
          </a:endParaRPr>
        </a:p>
      </dsp:txBody>
      <dsp:txXfrm>
        <a:off x="2333261" y="2130409"/>
        <a:ext cx="3109212" cy="896412"/>
      </dsp:txXfrm>
    </dsp:sp>
    <dsp:sp modelId="{878ED06D-5E2E-47A3-9C5B-3BB236C4ADCB}">
      <dsp:nvSpPr>
        <dsp:cNvPr id="0" name=""/>
        <dsp:cNvSpPr/>
      </dsp:nvSpPr>
      <dsp:spPr>
        <a:xfrm>
          <a:off x="2284767" y="3162038"/>
          <a:ext cx="3206200" cy="9934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532F91"/>
              </a:solidFill>
            </a:rPr>
            <a:t>Специалитет</a:t>
          </a:r>
          <a:endParaRPr lang="ru-RU" sz="3400" b="1" kern="1200" dirty="0">
            <a:solidFill>
              <a:srgbClr val="532F91"/>
            </a:solidFill>
          </a:endParaRPr>
        </a:p>
      </dsp:txBody>
      <dsp:txXfrm>
        <a:off x="2333261" y="3210532"/>
        <a:ext cx="3109212" cy="896412"/>
      </dsp:txXfrm>
    </dsp:sp>
    <dsp:sp modelId="{13303722-518D-4024-AE10-857852097B2F}">
      <dsp:nvSpPr>
        <dsp:cNvPr id="0" name=""/>
        <dsp:cNvSpPr/>
      </dsp:nvSpPr>
      <dsp:spPr>
        <a:xfrm>
          <a:off x="2284767" y="4242152"/>
          <a:ext cx="3304146" cy="9934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532F91"/>
              </a:solidFill>
            </a:rPr>
            <a:t>Бакалавриат</a:t>
          </a:r>
          <a:endParaRPr lang="ru-RU" sz="3400" b="1" kern="1200" dirty="0">
            <a:solidFill>
              <a:srgbClr val="532F91"/>
            </a:solidFill>
          </a:endParaRPr>
        </a:p>
      </dsp:txBody>
      <dsp:txXfrm>
        <a:off x="2333261" y="4290646"/>
        <a:ext cx="3207158" cy="896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29EBB-FD34-444A-90DE-E0E0D5AC59FB}">
      <dsp:nvSpPr>
        <dsp:cNvPr id="0" name=""/>
        <dsp:cNvSpPr/>
      </dsp:nvSpPr>
      <dsp:spPr>
        <a:xfrm>
          <a:off x="1487149" y="474079"/>
          <a:ext cx="3125428" cy="3125428"/>
        </a:xfrm>
        <a:prstGeom prst="blockArc">
          <a:avLst>
            <a:gd name="adj1" fmla="val 10810796"/>
            <a:gd name="adj2" fmla="val 16145935"/>
            <a:gd name="adj3" fmla="val 4642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5BFA8-0BD0-4E78-9DE4-B44BECB6E6E4}">
      <dsp:nvSpPr>
        <dsp:cNvPr id="0" name=""/>
        <dsp:cNvSpPr/>
      </dsp:nvSpPr>
      <dsp:spPr>
        <a:xfrm>
          <a:off x="1487156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B0F5F-93A4-4CA6-A839-2195E3670187}">
      <dsp:nvSpPr>
        <dsp:cNvPr id="0" name=""/>
        <dsp:cNvSpPr/>
      </dsp:nvSpPr>
      <dsp:spPr>
        <a:xfrm>
          <a:off x="1487156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68775-8214-4B57-91DE-D0B2AAEDA2C3}">
      <dsp:nvSpPr>
        <dsp:cNvPr id="0" name=""/>
        <dsp:cNvSpPr/>
      </dsp:nvSpPr>
      <dsp:spPr>
        <a:xfrm>
          <a:off x="1487164" y="474079"/>
          <a:ext cx="3125428" cy="3125428"/>
        </a:xfrm>
        <a:prstGeom prst="blockArc">
          <a:avLst>
            <a:gd name="adj1" fmla="val 16145901"/>
            <a:gd name="adj2" fmla="val 21589204"/>
            <a:gd name="adj3" fmla="val 4642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B8F0E-237A-4B75-8F11-7E0E57B4FE89}">
      <dsp:nvSpPr>
        <dsp:cNvPr id="0" name=""/>
        <dsp:cNvSpPr/>
      </dsp:nvSpPr>
      <dsp:spPr>
        <a:xfrm>
          <a:off x="1779258" y="1086941"/>
          <a:ext cx="2541225" cy="189011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Высшее образование</a:t>
          </a:r>
          <a:endParaRPr lang="ru-RU" sz="2400" b="1" kern="1200" dirty="0"/>
        </a:p>
      </dsp:txBody>
      <dsp:txXfrm>
        <a:off x="2151412" y="1363742"/>
        <a:ext cx="1796917" cy="1336514"/>
      </dsp:txXfrm>
    </dsp:sp>
    <dsp:sp modelId="{D00727D8-8F56-451A-A8C2-672D76795FA5}">
      <dsp:nvSpPr>
        <dsp:cNvPr id="0" name=""/>
        <dsp:cNvSpPr/>
      </dsp:nvSpPr>
      <dsp:spPr>
        <a:xfrm>
          <a:off x="2379308" y="6826"/>
          <a:ext cx="1293101" cy="100741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Очно</a:t>
          </a:r>
          <a:endParaRPr lang="ru-RU" sz="2100" b="1" kern="1200" dirty="0"/>
        </a:p>
      </dsp:txBody>
      <dsp:txXfrm>
        <a:off x="2568678" y="154359"/>
        <a:ext cx="914361" cy="712351"/>
      </dsp:txXfrm>
    </dsp:sp>
    <dsp:sp modelId="{9A80F09C-8F35-4E97-BE58-812F0B096E7F}">
      <dsp:nvSpPr>
        <dsp:cNvPr id="0" name=""/>
        <dsp:cNvSpPr/>
      </dsp:nvSpPr>
      <dsp:spPr>
        <a:xfrm>
          <a:off x="3954147" y="1518992"/>
          <a:ext cx="1244342" cy="102601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Заочно</a:t>
          </a:r>
          <a:endParaRPr lang="ru-RU" sz="2100" b="1" kern="1200" dirty="0"/>
        </a:p>
      </dsp:txBody>
      <dsp:txXfrm>
        <a:off x="4136377" y="1669248"/>
        <a:ext cx="879882" cy="725502"/>
      </dsp:txXfrm>
    </dsp:sp>
    <dsp:sp modelId="{056C09D2-B502-466A-B41D-82868328ABB3}">
      <dsp:nvSpPr>
        <dsp:cNvPr id="0" name=""/>
        <dsp:cNvSpPr/>
      </dsp:nvSpPr>
      <dsp:spPr>
        <a:xfrm>
          <a:off x="2427332" y="3054738"/>
          <a:ext cx="1245077" cy="100741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Очно-заочно</a:t>
          </a:r>
          <a:endParaRPr lang="ru-RU" sz="2100" b="1" kern="1200" dirty="0"/>
        </a:p>
      </dsp:txBody>
      <dsp:txXfrm>
        <a:off x="2609669" y="3202271"/>
        <a:ext cx="880403" cy="712351"/>
      </dsp:txXfrm>
    </dsp:sp>
    <dsp:sp modelId="{5168D9B5-065F-4C2F-B90F-6E0BEA264F06}">
      <dsp:nvSpPr>
        <dsp:cNvPr id="0" name=""/>
        <dsp:cNvSpPr/>
      </dsp:nvSpPr>
      <dsp:spPr>
        <a:xfrm>
          <a:off x="897510" y="1528291"/>
          <a:ext cx="1251827" cy="1007417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ДО*</a:t>
          </a:r>
          <a:endParaRPr lang="ru-RU" sz="2100" b="1" kern="1200" dirty="0"/>
        </a:p>
      </dsp:txBody>
      <dsp:txXfrm>
        <a:off x="1080836" y="1675824"/>
        <a:ext cx="885175" cy="712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E51BB-527B-448F-93D3-D7393AC737FC}">
      <dsp:nvSpPr>
        <dsp:cNvPr id="0" name=""/>
        <dsp:cNvSpPr/>
      </dsp:nvSpPr>
      <dsp:spPr>
        <a:xfrm>
          <a:off x="-3878807" y="-599786"/>
          <a:ext cx="4655310" cy="4655310"/>
        </a:xfrm>
        <a:prstGeom prst="blockArc">
          <a:avLst>
            <a:gd name="adj1" fmla="val 18900000"/>
            <a:gd name="adj2" fmla="val 2700000"/>
            <a:gd name="adj3" fmla="val 464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BAC1D-5033-4871-A63A-E68B3CD05AF1}">
      <dsp:nvSpPr>
        <dsp:cNvPr id="0" name=""/>
        <dsp:cNvSpPr/>
      </dsp:nvSpPr>
      <dsp:spPr>
        <a:xfrm>
          <a:off x="635250" y="493686"/>
          <a:ext cx="4171056" cy="98723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3618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chemeClr val="accent6">
                  <a:lumMod val="75000"/>
                </a:schemeClr>
              </a:solidFill>
            </a:rPr>
            <a:t>Бакалавриат</a:t>
          </a:r>
          <a:endParaRPr lang="ru-RU" sz="4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35250" y="493686"/>
        <a:ext cx="4171056" cy="987234"/>
      </dsp:txXfrm>
    </dsp:sp>
    <dsp:sp modelId="{67EC6353-4A7E-4A88-A0AF-9066E8208B88}">
      <dsp:nvSpPr>
        <dsp:cNvPr id="0" name=""/>
        <dsp:cNvSpPr/>
      </dsp:nvSpPr>
      <dsp:spPr>
        <a:xfrm>
          <a:off x="18229" y="370282"/>
          <a:ext cx="1234043" cy="1234043"/>
        </a:xfrm>
        <a:prstGeom prst="ellipse">
          <a:avLst/>
        </a:prstGeom>
        <a:solidFill>
          <a:schemeClr val="accent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CDC835-9A14-41DB-A5D5-D77F498A1CD8}">
      <dsp:nvSpPr>
        <dsp:cNvPr id="0" name=""/>
        <dsp:cNvSpPr/>
      </dsp:nvSpPr>
      <dsp:spPr>
        <a:xfrm>
          <a:off x="635250" y="1974815"/>
          <a:ext cx="4171056" cy="98723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3618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chemeClr val="accent6">
                  <a:lumMod val="75000"/>
                </a:schemeClr>
              </a:solidFill>
            </a:rPr>
            <a:t>Магистратура</a:t>
          </a:r>
          <a:endParaRPr lang="ru-RU" sz="4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35250" y="1974815"/>
        <a:ext cx="4171056" cy="987234"/>
      </dsp:txXfrm>
    </dsp:sp>
    <dsp:sp modelId="{96200C61-D565-438C-BFB0-25DF7C300594}">
      <dsp:nvSpPr>
        <dsp:cNvPr id="0" name=""/>
        <dsp:cNvSpPr/>
      </dsp:nvSpPr>
      <dsp:spPr>
        <a:xfrm>
          <a:off x="18229" y="1851411"/>
          <a:ext cx="1234043" cy="1234043"/>
        </a:xfrm>
        <a:prstGeom prst="ellipse">
          <a:avLst/>
        </a:prstGeom>
        <a:solidFill>
          <a:schemeClr val="accent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CE3F-88FB-47EB-9468-2B11475018AE}">
      <dsp:nvSpPr>
        <dsp:cNvPr id="0" name=""/>
        <dsp:cNvSpPr/>
      </dsp:nvSpPr>
      <dsp:spPr>
        <a:xfrm>
          <a:off x="80120" y="269218"/>
          <a:ext cx="8947162" cy="130116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656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Экономика, Менеджмент</a:t>
          </a:r>
          <a:endParaRPr lang="ru-RU" sz="2000" b="1" kern="1200" dirty="0"/>
        </a:p>
      </dsp:txBody>
      <dsp:txXfrm>
        <a:off x="80120" y="594510"/>
        <a:ext cx="8621870" cy="650584"/>
      </dsp:txXfrm>
    </dsp:sp>
    <dsp:sp modelId="{2700E15D-609A-42E5-A377-C7416338753A}">
      <dsp:nvSpPr>
        <dsp:cNvPr id="0" name=""/>
        <dsp:cNvSpPr/>
      </dsp:nvSpPr>
      <dsp:spPr>
        <a:xfrm>
          <a:off x="144950" y="1205315"/>
          <a:ext cx="1653614" cy="145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Русский язык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Математика (проф)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Обществознание</a:t>
          </a:r>
          <a:endParaRPr lang="ru-RU" sz="1600" kern="1200" dirty="0"/>
        </a:p>
      </dsp:txBody>
      <dsp:txXfrm>
        <a:off x="144950" y="1205315"/>
        <a:ext cx="1653614" cy="1458052"/>
      </dsp:txXfrm>
    </dsp:sp>
    <dsp:sp modelId="{C5B228F7-0FDA-43D4-9743-27CFE81C75E6}">
      <dsp:nvSpPr>
        <dsp:cNvPr id="0" name=""/>
        <dsp:cNvSpPr/>
      </dsp:nvSpPr>
      <dsp:spPr>
        <a:xfrm>
          <a:off x="1621814" y="791444"/>
          <a:ext cx="7293726" cy="130116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656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Технология продукции и организация обществ.питания</a:t>
          </a:r>
          <a:endParaRPr lang="ru-RU" sz="2000" b="1" kern="1200" dirty="0"/>
        </a:p>
      </dsp:txBody>
      <dsp:txXfrm>
        <a:off x="1621814" y="1116736"/>
        <a:ext cx="6968434" cy="650584"/>
      </dsp:txXfrm>
    </dsp:sp>
    <dsp:sp modelId="{BB8BB743-0389-430C-A416-CF5B6A9A4AF8}">
      <dsp:nvSpPr>
        <dsp:cNvPr id="0" name=""/>
        <dsp:cNvSpPr/>
      </dsp:nvSpPr>
      <dsp:spPr>
        <a:xfrm>
          <a:off x="1728966" y="1760455"/>
          <a:ext cx="1653614" cy="1355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Русский язык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Математика (проф)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Биология</a:t>
          </a:r>
          <a:endParaRPr lang="ru-RU" sz="1600" kern="1200" dirty="0"/>
        </a:p>
      </dsp:txBody>
      <dsp:txXfrm>
        <a:off x="1728966" y="1760455"/>
        <a:ext cx="1653614" cy="1355940"/>
      </dsp:txXfrm>
    </dsp:sp>
    <dsp:sp modelId="{48137676-C315-4862-9060-332E1938E3E5}">
      <dsp:nvSpPr>
        <dsp:cNvPr id="0" name=""/>
        <dsp:cNvSpPr/>
      </dsp:nvSpPr>
      <dsp:spPr>
        <a:xfrm>
          <a:off x="3377507" y="1444620"/>
          <a:ext cx="5640291" cy="130116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656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Государственное и муниципальное управление</a:t>
          </a:r>
          <a:endParaRPr lang="ru-RU" sz="2000" b="1" kern="1200" dirty="0"/>
        </a:p>
      </dsp:txBody>
      <dsp:txXfrm>
        <a:off x="3377507" y="1769912"/>
        <a:ext cx="5314999" cy="650584"/>
      </dsp:txXfrm>
    </dsp:sp>
    <dsp:sp modelId="{F27AFD4D-E49D-4CEB-96D1-390EE1AB22FB}">
      <dsp:nvSpPr>
        <dsp:cNvPr id="0" name=""/>
        <dsp:cNvSpPr/>
      </dsp:nvSpPr>
      <dsp:spPr>
        <a:xfrm>
          <a:off x="3419873" y="2357452"/>
          <a:ext cx="1653614" cy="1465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Русский язык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Математика (проф)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Обществознание</a:t>
          </a:r>
          <a:endParaRPr lang="ru-RU" sz="1600" kern="1200" dirty="0"/>
        </a:p>
      </dsp:txBody>
      <dsp:txXfrm>
        <a:off x="3419873" y="2357452"/>
        <a:ext cx="1653614" cy="1465698"/>
      </dsp:txXfrm>
    </dsp:sp>
    <dsp:sp modelId="{77E2302E-8A37-493A-A9C5-C8A2D1EB2DBD}">
      <dsp:nvSpPr>
        <dsp:cNvPr id="0" name=""/>
        <dsp:cNvSpPr/>
      </dsp:nvSpPr>
      <dsp:spPr>
        <a:xfrm>
          <a:off x="4943469" y="1997411"/>
          <a:ext cx="4097089" cy="130116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656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Юриспруденция</a:t>
          </a:r>
          <a:endParaRPr lang="ru-RU" sz="2000" b="1" kern="1200" dirty="0"/>
        </a:p>
      </dsp:txBody>
      <dsp:txXfrm>
        <a:off x="4943469" y="2322703"/>
        <a:ext cx="3771797" cy="650584"/>
      </dsp:txXfrm>
    </dsp:sp>
    <dsp:sp modelId="{8FFB3966-D905-4AAE-841C-C2ADACDEFA16}">
      <dsp:nvSpPr>
        <dsp:cNvPr id="0" name=""/>
        <dsp:cNvSpPr/>
      </dsp:nvSpPr>
      <dsp:spPr>
        <a:xfrm>
          <a:off x="4960368" y="2939601"/>
          <a:ext cx="1653614" cy="12846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Русский язык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Обществознание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История</a:t>
          </a:r>
          <a:endParaRPr lang="ru-RU" sz="1600" kern="1200" dirty="0"/>
        </a:p>
      </dsp:txBody>
      <dsp:txXfrm>
        <a:off x="4960368" y="2939601"/>
        <a:ext cx="1653614" cy="1284624"/>
      </dsp:txXfrm>
    </dsp:sp>
    <dsp:sp modelId="{C022B8FA-4D66-42A4-880E-2CE6773D2170}">
      <dsp:nvSpPr>
        <dsp:cNvPr id="0" name=""/>
        <dsp:cNvSpPr/>
      </dsp:nvSpPr>
      <dsp:spPr>
        <a:xfrm>
          <a:off x="6588217" y="2645486"/>
          <a:ext cx="2332525" cy="1301168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656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Торговое дело</a:t>
          </a:r>
          <a:endParaRPr lang="ru-RU" sz="2000" b="1" kern="1200" dirty="0"/>
        </a:p>
      </dsp:txBody>
      <dsp:txXfrm>
        <a:off x="6588217" y="2970778"/>
        <a:ext cx="2007233" cy="650584"/>
      </dsp:txXfrm>
    </dsp:sp>
    <dsp:sp modelId="{26DA2D03-4C04-4284-BDBC-476C7F84E5F7}">
      <dsp:nvSpPr>
        <dsp:cNvPr id="0" name=""/>
        <dsp:cNvSpPr/>
      </dsp:nvSpPr>
      <dsp:spPr>
        <a:xfrm>
          <a:off x="6588223" y="3581921"/>
          <a:ext cx="1653614" cy="1272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Русский язык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Математика (проф)</a:t>
          </a:r>
          <a:endParaRPr lang="ru-RU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Обществознание</a:t>
          </a:r>
          <a:endParaRPr lang="ru-RU" sz="1600" kern="1200" dirty="0"/>
        </a:p>
      </dsp:txBody>
      <dsp:txXfrm>
        <a:off x="6588223" y="3581921"/>
        <a:ext cx="1653614" cy="1272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A0295-FACB-401B-B7D8-DE342E1B1846}">
      <dsp:nvSpPr>
        <dsp:cNvPr id="0" name=""/>
        <dsp:cNvSpPr/>
      </dsp:nvSpPr>
      <dsp:spPr>
        <a:xfrm>
          <a:off x="-5555633" y="-850550"/>
          <a:ext cx="6614768" cy="6614768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9A15F-5C49-4870-A4D0-0FA34ADDBFB4}">
      <dsp:nvSpPr>
        <dsp:cNvPr id="0" name=""/>
        <dsp:cNvSpPr/>
      </dsp:nvSpPr>
      <dsp:spPr>
        <a:xfrm>
          <a:off x="394752" y="258753"/>
          <a:ext cx="4972736" cy="5173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15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Эксперты ЕГЭ и ОГЭ</a:t>
          </a:r>
          <a:endParaRPr lang="ru-RU" sz="2300" kern="1200" dirty="0"/>
        </a:p>
      </dsp:txBody>
      <dsp:txXfrm>
        <a:off x="394752" y="258753"/>
        <a:ext cx="4972736" cy="517310"/>
      </dsp:txXfrm>
    </dsp:sp>
    <dsp:sp modelId="{71200139-591A-4117-AC0A-56A5A8AC1D36}">
      <dsp:nvSpPr>
        <dsp:cNvPr id="0" name=""/>
        <dsp:cNvSpPr/>
      </dsp:nvSpPr>
      <dsp:spPr>
        <a:xfrm>
          <a:off x="71433" y="194089"/>
          <a:ext cx="646638" cy="646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9F496-7043-4CED-9FFE-8B722A916A7B}">
      <dsp:nvSpPr>
        <dsp:cNvPr id="0" name=""/>
        <dsp:cNvSpPr/>
      </dsp:nvSpPr>
      <dsp:spPr>
        <a:xfrm>
          <a:off x="820276" y="1034621"/>
          <a:ext cx="4547212" cy="5173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15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Мини – группы – до 10 человек</a:t>
          </a:r>
          <a:endParaRPr lang="ru-RU" sz="2300" kern="1200" dirty="0"/>
        </a:p>
      </dsp:txBody>
      <dsp:txXfrm>
        <a:off x="820276" y="1034621"/>
        <a:ext cx="4547212" cy="517310"/>
      </dsp:txXfrm>
    </dsp:sp>
    <dsp:sp modelId="{92951865-AADF-4651-92CB-6D28CFA583E3}">
      <dsp:nvSpPr>
        <dsp:cNvPr id="0" name=""/>
        <dsp:cNvSpPr/>
      </dsp:nvSpPr>
      <dsp:spPr>
        <a:xfrm>
          <a:off x="496956" y="969957"/>
          <a:ext cx="646638" cy="646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ABA86-3BC2-46F8-A34A-2C473703F3DE}">
      <dsp:nvSpPr>
        <dsp:cNvPr id="0" name=""/>
        <dsp:cNvSpPr/>
      </dsp:nvSpPr>
      <dsp:spPr>
        <a:xfrm>
          <a:off x="1014857" y="1810489"/>
          <a:ext cx="4352631" cy="5173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15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Индивидуальный подход</a:t>
          </a:r>
          <a:endParaRPr lang="ru-RU" sz="2300" kern="1200" dirty="0"/>
        </a:p>
      </dsp:txBody>
      <dsp:txXfrm>
        <a:off x="1014857" y="1810489"/>
        <a:ext cx="4352631" cy="517310"/>
      </dsp:txXfrm>
    </dsp:sp>
    <dsp:sp modelId="{18337A61-2BB0-4CD9-BAE9-2C3B9D35CC18}">
      <dsp:nvSpPr>
        <dsp:cNvPr id="0" name=""/>
        <dsp:cNvSpPr/>
      </dsp:nvSpPr>
      <dsp:spPr>
        <a:xfrm>
          <a:off x="691538" y="1745825"/>
          <a:ext cx="646638" cy="646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73F73-9CD9-4C29-BD94-863630A0B7B6}">
      <dsp:nvSpPr>
        <dsp:cNvPr id="0" name=""/>
        <dsp:cNvSpPr/>
      </dsp:nvSpPr>
      <dsp:spPr>
        <a:xfrm>
          <a:off x="1014857" y="2585866"/>
          <a:ext cx="4352631" cy="5173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15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Стоимость 1 часа – 250 руб.</a:t>
          </a:r>
          <a:endParaRPr lang="ru-RU" sz="2300" kern="1200" dirty="0"/>
        </a:p>
      </dsp:txBody>
      <dsp:txXfrm>
        <a:off x="1014857" y="2585866"/>
        <a:ext cx="4352631" cy="517310"/>
      </dsp:txXfrm>
    </dsp:sp>
    <dsp:sp modelId="{078CA8DD-366D-4DB7-8F1E-E61BAB6E43CF}">
      <dsp:nvSpPr>
        <dsp:cNvPr id="0" name=""/>
        <dsp:cNvSpPr/>
      </dsp:nvSpPr>
      <dsp:spPr>
        <a:xfrm>
          <a:off x="691538" y="2521202"/>
          <a:ext cx="646638" cy="646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1E125-2ED7-411E-B662-042BB96ABF70}">
      <dsp:nvSpPr>
        <dsp:cNvPr id="0" name=""/>
        <dsp:cNvSpPr/>
      </dsp:nvSpPr>
      <dsp:spPr>
        <a:xfrm>
          <a:off x="820276" y="3361734"/>
          <a:ext cx="4547212" cy="5173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15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Имеются скидки</a:t>
          </a:r>
          <a:endParaRPr lang="ru-RU" sz="2300" kern="1200" dirty="0"/>
        </a:p>
      </dsp:txBody>
      <dsp:txXfrm>
        <a:off x="820276" y="3361734"/>
        <a:ext cx="4547212" cy="517310"/>
      </dsp:txXfrm>
    </dsp:sp>
    <dsp:sp modelId="{B42E651C-6E0A-40EC-A727-DAF11657C64D}">
      <dsp:nvSpPr>
        <dsp:cNvPr id="0" name=""/>
        <dsp:cNvSpPr/>
      </dsp:nvSpPr>
      <dsp:spPr>
        <a:xfrm>
          <a:off x="496956" y="3297070"/>
          <a:ext cx="646638" cy="646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536E0-4F3E-4CFE-8B09-AFBF07935063}">
      <dsp:nvSpPr>
        <dsp:cNvPr id="0" name=""/>
        <dsp:cNvSpPr/>
      </dsp:nvSpPr>
      <dsp:spPr>
        <a:xfrm>
          <a:off x="394752" y="4137602"/>
          <a:ext cx="4972736" cy="5173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0615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Предоставляется рассрочка</a:t>
          </a:r>
          <a:endParaRPr lang="ru-RU" sz="2300" kern="1200" dirty="0"/>
        </a:p>
      </dsp:txBody>
      <dsp:txXfrm>
        <a:off x="394752" y="4137602"/>
        <a:ext cx="4972736" cy="517310"/>
      </dsp:txXfrm>
    </dsp:sp>
    <dsp:sp modelId="{E43FADBF-E445-47A5-87FC-C5FE40C45AC4}">
      <dsp:nvSpPr>
        <dsp:cNvPr id="0" name=""/>
        <dsp:cNvSpPr/>
      </dsp:nvSpPr>
      <dsp:spPr>
        <a:xfrm>
          <a:off x="71433" y="4072938"/>
          <a:ext cx="646638" cy="646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068D6-FC62-4489-A962-E3C8DF6C20B0}">
      <dsp:nvSpPr>
        <dsp:cNvPr id="0" name=""/>
        <dsp:cNvSpPr/>
      </dsp:nvSpPr>
      <dsp:spPr>
        <a:xfrm>
          <a:off x="0" y="1016657"/>
          <a:ext cx="3600400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u="sng" kern="1200" dirty="0" smtClean="0"/>
            <a:t>Предметы:</a:t>
          </a:r>
          <a:r>
            <a:rPr lang="ru-RU" sz="3000" u="sng" kern="1200" dirty="0" smtClean="0"/>
            <a:t> </a:t>
          </a:r>
          <a:endParaRPr lang="ru-RU" sz="3000" kern="1200" dirty="0"/>
        </a:p>
      </dsp:txBody>
      <dsp:txXfrm>
        <a:off x="35125" y="1051782"/>
        <a:ext cx="3530150" cy="649299"/>
      </dsp:txXfrm>
    </dsp:sp>
    <dsp:sp modelId="{3E399119-2E33-469A-8700-7E8005C026A1}">
      <dsp:nvSpPr>
        <dsp:cNvPr id="0" name=""/>
        <dsp:cNvSpPr/>
      </dsp:nvSpPr>
      <dsp:spPr>
        <a:xfrm>
          <a:off x="0" y="1822607"/>
          <a:ext cx="3600400" cy="719549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МАТЕМАТИКА</a:t>
          </a:r>
          <a:endParaRPr lang="ru-RU" sz="3000" kern="1200" dirty="0"/>
        </a:p>
      </dsp:txBody>
      <dsp:txXfrm>
        <a:off x="35125" y="1857732"/>
        <a:ext cx="3530150" cy="649299"/>
      </dsp:txXfrm>
    </dsp:sp>
    <dsp:sp modelId="{A4C39E00-5D62-4528-BCFB-6A79E1E199AD}">
      <dsp:nvSpPr>
        <dsp:cNvPr id="0" name=""/>
        <dsp:cNvSpPr/>
      </dsp:nvSpPr>
      <dsp:spPr>
        <a:xfrm>
          <a:off x="0" y="2628556"/>
          <a:ext cx="3600400" cy="71954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РУССКИЙ ЯЗЫК</a:t>
          </a:r>
          <a:endParaRPr lang="ru-RU" sz="3000" kern="1200" dirty="0"/>
        </a:p>
      </dsp:txBody>
      <dsp:txXfrm>
        <a:off x="35125" y="2663681"/>
        <a:ext cx="3530150" cy="649299"/>
      </dsp:txXfrm>
    </dsp:sp>
    <dsp:sp modelId="{1D319E9E-6EEE-461F-B73C-532C6199670C}">
      <dsp:nvSpPr>
        <dsp:cNvPr id="0" name=""/>
        <dsp:cNvSpPr/>
      </dsp:nvSpPr>
      <dsp:spPr>
        <a:xfrm>
          <a:off x="0" y="3434507"/>
          <a:ext cx="3600400" cy="719549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ОБЩЕСТВОЗНАНИЕ</a:t>
          </a:r>
          <a:endParaRPr lang="ru-RU" sz="3000" kern="1200" dirty="0"/>
        </a:p>
      </dsp:txBody>
      <dsp:txXfrm>
        <a:off x="35125" y="3469632"/>
        <a:ext cx="3530150" cy="649299"/>
      </dsp:txXfrm>
    </dsp:sp>
    <dsp:sp modelId="{0BC6CAA8-BA09-4DF6-814D-D525EF9EFC99}">
      <dsp:nvSpPr>
        <dsp:cNvPr id="0" name=""/>
        <dsp:cNvSpPr/>
      </dsp:nvSpPr>
      <dsp:spPr>
        <a:xfrm>
          <a:off x="0" y="4240457"/>
          <a:ext cx="3600400" cy="71954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ИСТОРИЯ</a:t>
          </a:r>
          <a:endParaRPr lang="ru-RU" sz="3000" kern="1200" dirty="0"/>
        </a:p>
      </dsp:txBody>
      <dsp:txXfrm>
        <a:off x="35125" y="4275582"/>
        <a:ext cx="3530150" cy="6492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9A6C7-1824-4E85-9CFA-96E2D2D1106F}">
      <dsp:nvSpPr>
        <dsp:cNvPr id="0" name=""/>
        <dsp:cNvSpPr/>
      </dsp:nvSpPr>
      <dsp:spPr>
        <a:xfrm>
          <a:off x="0" y="1625"/>
          <a:ext cx="3491880" cy="7283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КУРСЫ</a:t>
          </a:r>
          <a:r>
            <a:rPr lang="ru-RU" sz="1700" b="1" u="sng" kern="1200" dirty="0" smtClean="0"/>
            <a:t>:</a:t>
          </a:r>
          <a:endParaRPr lang="ru-RU" sz="1700" kern="1200" dirty="0"/>
        </a:p>
      </dsp:txBody>
      <dsp:txXfrm>
        <a:off x="35557" y="37182"/>
        <a:ext cx="3420766" cy="657279"/>
      </dsp:txXfrm>
    </dsp:sp>
    <dsp:sp modelId="{CB5522FD-6BAB-4E43-93B2-4C6FC2FBEE2D}">
      <dsp:nvSpPr>
        <dsp:cNvPr id="0" name=""/>
        <dsp:cNvSpPr/>
      </dsp:nvSpPr>
      <dsp:spPr>
        <a:xfrm>
          <a:off x="0" y="744363"/>
          <a:ext cx="3491880" cy="7283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Основы профессионального выбора</a:t>
          </a:r>
          <a:endParaRPr lang="ru-RU" sz="2000" b="1" kern="1200" dirty="0"/>
        </a:p>
      </dsp:txBody>
      <dsp:txXfrm>
        <a:off x="35557" y="779920"/>
        <a:ext cx="3420766" cy="657279"/>
      </dsp:txXfrm>
    </dsp:sp>
    <dsp:sp modelId="{D78C44F1-C07E-4CFA-9A2D-8D81560197CB}">
      <dsp:nvSpPr>
        <dsp:cNvPr id="0" name=""/>
        <dsp:cNvSpPr/>
      </dsp:nvSpPr>
      <dsp:spPr>
        <a:xfrm>
          <a:off x="0" y="1487100"/>
          <a:ext cx="3491880" cy="7283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Лидерство и искусство общения </a:t>
          </a:r>
          <a:endParaRPr lang="ru-RU" sz="2000" b="1" kern="1200" dirty="0"/>
        </a:p>
      </dsp:txBody>
      <dsp:txXfrm>
        <a:off x="35557" y="1522657"/>
        <a:ext cx="3420766" cy="657279"/>
      </dsp:txXfrm>
    </dsp:sp>
    <dsp:sp modelId="{7A984257-6510-4338-A2FE-568AB1CC6497}">
      <dsp:nvSpPr>
        <dsp:cNvPr id="0" name=""/>
        <dsp:cNvSpPr/>
      </dsp:nvSpPr>
      <dsp:spPr>
        <a:xfrm>
          <a:off x="0" y="2229837"/>
          <a:ext cx="3491880" cy="7283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Основы управления </a:t>
          </a:r>
          <a:endParaRPr lang="ru-RU" sz="2000" b="1" kern="1200" dirty="0"/>
        </a:p>
      </dsp:txBody>
      <dsp:txXfrm>
        <a:off x="35557" y="2265394"/>
        <a:ext cx="3420766" cy="657279"/>
      </dsp:txXfrm>
    </dsp:sp>
    <dsp:sp modelId="{D47A6EEC-9F6E-4689-A593-9B8FC183D203}">
      <dsp:nvSpPr>
        <dsp:cNvPr id="0" name=""/>
        <dsp:cNvSpPr/>
      </dsp:nvSpPr>
      <dsp:spPr>
        <a:xfrm>
          <a:off x="0" y="2972575"/>
          <a:ext cx="3491880" cy="7283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Личностный менеджмент </a:t>
          </a:r>
          <a:endParaRPr lang="ru-RU" sz="2000" b="1" kern="1200" dirty="0"/>
        </a:p>
      </dsp:txBody>
      <dsp:txXfrm>
        <a:off x="35557" y="3008132"/>
        <a:ext cx="3420766" cy="657279"/>
      </dsp:txXfrm>
    </dsp:sp>
    <dsp:sp modelId="{1F22F75F-CB7B-47BC-85B3-BDEC3DA7679A}">
      <dsp:nvSpPr>
        <dsp:cNvPr id="0" name=""/>
        <dsp:cNvSpPr/>
      </dsp:nvSpPr>
      <dsp:spPr>
        <a:xfrm>
          <a:off x="0" y="3715312"/>
          <a:ext cx="3491880" cy="7283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Подготовка к ЕГЭ </a:t>
          </a:r>
          <a:endParaRPr lang="ru-RU" sz="2000" b="1" kern="1200" dirty="0"/>
        </a:p>
      </dsp:txBody>
      <dsp:txXfrm>
        <a:off x="35557" y="3750869"/>
        <a:ext cx="3420766" cy="657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FD94-67A7-495C-878E-9359CF62412C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2B1BC-BEE4-4885-BAE4-A1E720F70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4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3.gif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gif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3.gif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gif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" Target="slide2.xml"/><Relationship Id="rId7" Type="http://schemas.openxmlformats.org/officeDocument/2006/relationships/diagramLayout" Target="../diagrams/layou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6.png"/><Relationship Id="rId10" Type="http://schemas.microsoft.com/office/2007/relationships/diagramDrawing" Target="../diagrams/drawing3.xml"/><Relationship Id="rId4" Type="http://schemas.openxmlformats.org/officeDocument/2006/relationships/image" Target="../media/image3.gif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9.xm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14.xml"/><Relationship Id="rId4" Type="http://schemas.openxmlformats.org/officeDocument/2006/relationships/image" Target="../media/image7.png"/><Relationship Id="rId9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gif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4896544"/>
          </a:xfrm>
        </p:spPr>
      </p:pic>
      <p:sp>
        <p:nvSpPr>
          <p:cNvPr id="5" name="Прямоугольник 4"/>
          <p:cNvSpPr/>
          <p:nvPr/>
        </p:nvSpPr>
        <p:spPr>
          <a:xfrm>
            <a:off x="4067944" y="5445224"/>
            <a:ext cx="507605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i="1" dirty="0" smtClean="0">
                <a:solidFill>
                  <a:srgbClr val="532F91"/>
                </a:solidFill>
              </a:rPr>
              <a:t>Горбунова Елена Алексеевна, </a:t>
            </a:r>
          </a:p>
          <a:p>
            <a:pPr algn="r"/>
            <a:r>
              <a:rPr lang="ru-RU" sz="2400" i="1" dirty="0" smtClean="0">
                <a:solidFill>
                  <a:srgbClr val="532F91"/>
                </a:solidFill>
              </a:rPr>
              <a:t>менеджер по работе с клиентами</a:t>
            </a:r>
          </a:p>
          <a:p>
            <a:pPr algn="r"/>
            <a:r>
              <a:rPr lang="ru-RU" sz="2400" i="1" dirty="0" smtClean="0">
                <a:solidFill>
                  <a:srgbClr val="532F91"/>
                </a:solidFill>
              </a:rPr>
              <a:t>Сыктывкарского филиала РУК</a:t>
            </a:r>
            <a:endParaRPr lang="ru-RU" sz="2000" i="1" dirty="0">
              <a:solidFill>
                <a:srgbClr val="532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.a.chuhvarina\Desktop\Новая папка\презентация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7019925"/>
          </a:xfrm>
          <a:prstGeom prst="rect">
            <a:avLst/>
          </a:prstGeom>
          <a:noFill/>
        </p:spPr>
      </p:pic>
      <p:pic>
        <p:nvPicPr>
          <p:cNvPr id="12" name="Picture 3" descr="C:\Users\a.a.chuhvarina\Desktop\ban1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3406" y="0"/>
            <a:ext cx="1690661" cy="1071546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64373" y="2513577"/>
            <a:ext cx="4272123" cy="4279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  <a:latin typeface="Etelka Text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9587" y="267"/>
            <a:ext cx="63244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800" b="1" dirty="0">
                <a:solidFill>
                  <a:srgbClr val="532F91"/>
                </a:solidFill>
              </a:rPr>
              <a:t>Сыктывкарский филиал </a:t>
            </a:r>
          </a:p>
          <a:p>
            <a:pPr lvl="0" algn="r"/>
            <a:r>
              <a:rPr lang="ru-RU" sz="2400" b="1" dirty="0">
                <a:solidFill>
                  <a:srgbClr val="532F91"/>
                </a:solidFill>
              </a:rPr>
              <a:t>Российского университета кооперации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0520" y="1196752"/>
            <a:ext cx="4752528" cy="933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294028"/>
            <a:ext cx="626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532F91"/>
                </a:solidFill>
              </a:rPr>
              <a:t>ПОДГОТОВКА </a:t>
            </a:r>
            <a:r>
              <a:rPr lang="ru-RU" sz="2800" b="1" dirty="0" smtClean="0">
                <a:solidFill>
                  <a:srgbClr val="532F91"/>
                </a:solidFill>
              </a:rPr>
              <a:t>К </a:t>
            </a:r>
            <a:r>
              <a:rPr lang="ru-RU" sz="2800" b="1" dirty="0">
                <a:solidFill>
                  <a:srgbClr val="532F91"/>
                </a:solidFill>
              </a:rPr>
              <a:t>ЕГЭ и </a:t>
            </a:r>
            <a:r>
              <a:rPr lang="ru-RU" sz="2800" b="1" dirty="0" smtClean="0">
                <a:solidFill>
                  <a:srgbClr val="532F91"/>
                </a:solidFill>
              </a:rPr>
              <a:t>ОГЭ (9-11 </a:t>
            </a:r>
            <a:r>
              <a:rPr lang="ru-RU" sz="2800" b="1" dirty="0">
                <a:solidFill>
                  <a:srgbClr val="532F91"/>
                </a:solidFill>
              </a:rPr>
              <a:t>классы)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24237395"/>
              </p:ext>
            </p:extLst>
          </p:nvPr>
        </p:nvGraphicFramePr>
        <p:xfrm>
          <a:off x="1" y="1755693"/>
          <a:ext cx="5436095" cy="491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0122775"/>
              </p:ext>
            </p:extLst>
          </p:nvPr>
        </p:nvGraphicFramePr>
        <p:xfrm>
          <a:off x="5436096" y="1196752"/>
          <a:ext cx="36004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0447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.a.chuhvarina\Desktop\Новая папка\презентация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7019925"/>
          </a:xfrm>
          <a:prstGeom prst="rect">
            <a:avLst/>
          </a:prstGeom>
          <a:noFill/>
        </p:spPr>
      </p:pic>
      <p:pic>
        <p:nvPicPr>
          <p:cNvPr id="12" name="Picture 3" descr="C:\Users\a.a.chuhvarina\Desktop\ban1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3406" y="0"/>
            <a:ext cx="1690661" cy="1071546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64373" y="2513577"/>
            <a:ext cx="4272123" cy="4279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  <a:latin typeface="Etelka Text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9587" y="267"/>
            <a:ext cx="63244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800" b="1" dirty="0">
                <a:solidFill>
                  <a:srgbClr val="532F91"/>
                </a:solidFill>
              </a:rPr>
              <a:t>Сыктывкарский филиал </a:t>
            </a:r>
          </a:p>
          <a:p>
            <a:pPr lvl="0" algn="r"/>
            <a:r>
              <a:rPr lang="ru-RU" sz="2400" b="1" dirty="0">
                <a:solidFill>
                  <a:srgbClr val="532F91"/>
                </a:solidFill>
              </a:rPr>
              <a:t>Российского университета кооперации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0520" y="1196752"/>
            <a:ext cx="4752528" cy="933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9675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532F91"/>
                </a:solidFill>
              </a:rPr>
              <a:t>МАЛЫЙ УНИВЕРСИТЕТ КООПЕРАЦИИ</a:t>
            </a:r>
            <a:r>
              <a:rPr lang="ru-RU" sz="2800" b="1" dirty="0" smtClean="0">
                <a:solidFill>
                  <a:srgbClr val="532F91"/>
                </a:solidFill>
              </a:rPr>
              <a:t> (9-11 </a:t>
            </a:r>
            <a:r>
              <a:rPr lang="ru-RU" sz="2800" b="1" dirty="0">
                <a:solidFill>
                  <a:srgbClr val="532F91"/>
                </a:solidFill>
              </a:rPr>
              <a:t>классы)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51783357"/>
              </p:ext>
            </p:extLst>
          </p:nvPr>
        </p:nvGraphicFramePr>
        <p:xfrm>
          <a:off x="0" y="1719972"/>
          <a:ext cx="3491880" cy="4445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91880" y="1829109"/>
            <a:ext cx="57606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ОБУЧЕНИЕ СПОСОБСТВУЕТ: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200" b="1" i="1" dirty="0">
                <a:solidFill>
                  <a:srgbClr val="532F91"/>
                </a:solidFill>
              </a:rPr>
              <a:t>получению знаний для поступления в ВУЗ</a:t>
            </a:r>
            <a:endParaRPr lang="ru-RU" sz="2200" b="1" dirty="0">
              <a:solidFill>
                <a:srgbClr val="532F91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200" b="1" i="1" dirty="0">
                <a:solidFill>
                  <a:srgbClr val="532F91"/>
                </a:solidFill>
              </a:rPr>
              <a:t>оптимальному выбору профессии</a:t>
            </a:r>
            <a:endParaRPr lang="ru-RU" sz="2200" b="1" dirty="0">
              <a:solidFill>
                <a:srgbClr val="532F9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i="1" dirty="0">
                <a:solidFill>
                  <a:srgbClr val="532F91"/>
                </a:solidFill>
              </a:rPr>
              <a:t>успешной самореализации</a:t>
            </a:r>
            <a:endParaRPr lang="ru-RU" sz="2200" b="1" dirty="0">
              <a:solidFill>
                <a:srgbClr val="532F9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3453142"/>
            <a:ext cx="59046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МАЛЫЙ УНИВЕРСИТЕТ ДОПОЛНИТЕЛЬНО ПРЕДЛАГАЕТ: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200" b="1" i="1" dirty="0">
                <a:solidFill>
                  <a:srgbClr val="532F91"/>
                </a:solidFill>
              </a:rPr>
              <a:t>экскурсии в организации, органы власти, встречи с предпринимателями </a:t>
            </a:r>
            <a:endParaRPr lang="ru-RU" sz="2200" b="1" dirty="0">
              <a:solidFill>
                <a:srgbClr val="532F91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200" b="1" i="1" dirty="0">
                <a:solidFill>
                  <a:srgbClr val="532F91"/>
                </a:solidFill>
              </a:rPr>
              <a:t>развлекательно-познавательную программу</a:t>
            </a:r>
            <a:endParaRPr lang="ru-RU" sz="2200" b="1" dirty="0">
              <a:solidFill>
                <a:srgbClr val="532F9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i="1" dirty="0">
                <a:solidFill>
                  <a:srgbClr val="532F91"/>
                </a:solidFill>
              </a:rPr>
              <a:t>вечернее время обучения</a:t>
            </a:r>
            <a:endParaRPr lang="ru-RU" sz="2200" b="1" dirty="0">
              <a:solidFill>
                <a:srgbClr val="532F9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6268160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>
                <a:solidFill>
                  <a:srgbClr val="C00000"/>
                </a:solidFill>
              </a:rPr>
              <a:t>По завершению обучения выдается </a:t>
            </a:r>
            <a:r>
              <a:rPr lang="ru-RU" sz="2200" b="1" i="1" dirty="0" smtClean="0">
                <a:solidFill>
                  <a:srgbClr val="C00000"/>
                </a:solidFill>
              </a:rPr>
              <a:t>УДОСТОВЕРЕНИЕ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Users\a.a.chuhvarina\Desktop\Новая папка\презентация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732" y="-69465"/>
            <a:ext cx="9215469" cy="7050856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3135" y="889392"/>
            <a:ext cx="9240681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a.a.chuhvarina\Desktop\ban1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949" y="-24526"/>
            <a:ext cx="1515597" cy="960589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94052" y="95728"/>
            <a:ext cx="66247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3200" b="1" dirty="0">
              <a:solidFill>
                <a:srgbClr val="8064A2">
                  <a:lumMod val="75000"/>
                </a:srgbClr>
              </a:solidFill>
            </a:endParaRPr>
          </a:p>
        </p:txBody>
      </p:sp>
      <p:pic>
        <p:nvPicPr>
          <p:cNvPr id="12" name="Picture 2" descr="C:\Анастасия\дистанцин.обуч\7-0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081" y="1052736"/>
            <a:ext cx="1767061" cy="158936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3" descr="C:\Анастасия\дистанцин.обуч\7-0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920" y="1022929"/>
            <a:ext cx="1800200" cy="161916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4" descr="C:\Анастасия\дистанцин.обуч\7-0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696" y="996226"/>
            <a:ext cx="1813319" cy="163096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34407" y="-24526"/>
            <a:ext cx="8051780" cy="815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532F91"/>
                </a:solidFill>
              </a:rPr>
              <a:t>Документы, необходимые для поступления в </a:t>
            </a:r>
          </a:p>
          <a:p>
            <a:pPr algn="ctr"/>
            <a:r>
              <a:rPr lang="ru-RU" sz="2800" b="1" dirty="0" smtClean="0">
                <a:solidFill>
                  <a:srgbClr val="532F91"/>
                </a:solidFill>
              </a:rPr>
              <a:t>Российский университет кооперации:</a:t>
            </a:r>
            <a:endParaRPr lang="ru-RU" sz="2800" b="1" dirty="0">
              <a:solidFill>
                <a:srgbClr val="532F9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3667" y="2652530"/>
            <a:ext cx="154988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ПАСПОРТ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90970" y="2664533"/>
            <a:ext cx="154988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Документ об образовании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58747" y="2676536"/>
            <a:ext cx="196004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Фотографии 3х4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C:\Анастасия\дистанцин.обуч\7-0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30247" y="4668634"/>
            <a:ext cx="1718768" cy="15459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0" name="Picture 3" descr="C:\Анастасия\дистанцин.обуч\7-0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186" y="4725144"/>
            <a:ext cx="1715775" cy="154323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1" name="Picture 4" descr="C:\Анастасия\дистанцин.обуч\7-0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79080" y="4619822"/>
            <a:ext cx="1773039" cy="159473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71579" y="3619739"/>
            <a:ext cx="8177436" cy="735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Элементы, необходимые для обучения в дистанционном формате: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3666" y="6357888"/>
            <a:ext cx="154988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КОМПЬЮТЕР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32107" y="6357888"/>
            <a:ext cx="154988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ИНТЕРНЕТ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38428" y="6357888"/>
            <a:ext cx="154988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КАМЕРА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2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Users\a.a.chuhvarina\Desktop\Новая папка\презентация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3444"/>
            <a:ext cx="9215469" cy="7050856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19732" y="815808"/>
            <a:ext cx="9240681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a.a.chuhvarina\Desktop\ban1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92" y="-43444"/>
            <a:ext cx="1515597" cy="960589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4706" y="103910"/>
            <a:ext cx="3312368" cy="558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8064A2">
                    <a:lumMod val="75000"/>
                  </a:srgbClr>
                </a:solidFill>
              </a:rPr>
              <a:t>Сроки обучения:</a:t>
            </a:r>
            <a:endParaRPr lang="ru-RU" sz="3200" b="1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5" y="-24526"/>
            <a:ext cx="5710331" cy="815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532F9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30662" y="3409783"/>
            <a:ext cx="4146087" cy="609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Стоимость обучения: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804" y="837471"/>
            <a:ext cx="8064896" cy="2205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БАКАЛАВРИАТ: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на базе 11 классов – </a:t>
            </a:r>
            <a:r>
              <a:rPr lang="ru-RU" sz="2000" b="1" dirty="0" smtClean="0">
                <a:solidFill>
                  <a:srgbClr val="E1631D"/>
                </a:solidFill>
              </a:rPr>
              <a:t>4,6 года</a:t>
            </a:r>
            <a:endParaRPr lang="ru-RU" b="1" dirty="0" smtClean="0">
              <a:solidFill>
                <a:srgbClr val="E1631D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на базе СПО и ВО – </a:t>
            </a:r>
            <a:r>
              <a:rPr lang="ru-RU" sz="2000" b="1" dirty="0" smtClean="0">
                <a:solidFill>
                  <a:srgbClr val="E1631D"/>
                </a:solidFill>
              </a:rPr>
              <a:t>3,6 года</a:t>
            </a:r>
            <a:endParaRPr lang="ru-RU" b="1" dirty="0" smtClean="0">
              <a:solidFill>
                <a:srgbClr val="E1631D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МАГИСТРАТУРА:</a:t>
            </a:r>
          </a:p>
          <a:p>
            <a:pPr marL="273050" indent="-273050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на базе ВО – </a:t>
            </a:r>
            <a:r>
              <a:rPr lang="ru-RU" sz="2000" b="1" dirty="0" smtClean="0">
                <a:solidFill>
                  <a:srgbClr val="E1631D"/>
                </a:solidFill>
              </a:rPr>
              <a:t>2,5 года  </a:t>
            </a:r>
            <a:endParaRPr lang="ru-RU" b="1" dirty="0">
              <a:solidFill>
                <a:srgbClr val="E1631D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480" y="4019121"/>
            <a:ext cx="9240681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-19731" y="4077642"/>
            <a:ext cx="50614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БАКАЛАВРИАТ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  * Сыктывкар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u="sng" dirty="0" err="1" smtClean="0">
                <a:solidFill>
                  <a:schemeClr val="bg1"/>
                </a:solidFill>
              </a:rPr>
              <a:t>дист</a:t>
            </a:r>
            <a:r>
              <a:rPr lang="ru-RU" u="sng" dirty="0" smtClean="0">
                <a:solidFill>
                  <a:schemeClr val="bg1"/>
                </a:solidFill>
              </a:rPr>
              <a:t>. обр.</a:t>
            </a:r>
            <a:r>
              <a:rPr lang="ru-RU" dirty="0" smtClean="0">
                <a:solidFill>
                  <a:schemeClr val="bg1"/>
                </a:solidFill>
              </a:rPr>
              <a:t> - 50 000 руб.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u="sng" dirty="0" smtClean="0">
                <a:solidFill>
                  <a:schemeClr val="bg1"/>
                </a:solidFill>
              </a:rPr>
              <a:t>заочно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  * Чебоксары – 39 000 руб.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  * Казань – 54 500 руб.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  * Краснодар – 57 000 руб.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  * Москва – 94 000 руб.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96136" y="4099740"/>
            <a:ext cx="34193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МАГИСТРАТУРА: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u="sng" dirty="0" err="1" smtClean="0">
                <a:solidFill>
                  <a:schemeClr val="bg1"/>
                </a:solidFill>
              </a:rPr>
              <a:t>дист</a:t>
            </a:r>
            <a:r>
              <a:rPr lang="ru-RU" b="1" u="sng" dirty="0" smtClean="0">
                <a:solidFill>
                  <a:schemeClr val="bg1"/>
                </a:solidFill>
              </a:rPr>
              <a:t>. обр.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* Волгоград – 60 000 руб.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* Чебоксары – 45 000 руб.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* Саранск – 49 000 руб.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* Краснодар – 61 000 руб.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* Москва – 96 000 руб.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u="sng" dirty="0" smtClean="0">
                <a:solidFill>
                  <a:schemeClr val="bg1"/>
                </a:solidFill>
              </a:rPr>
              <a:t>очно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      * Чебоксары – 72 </a:t>
            </a:r>
            <a:r>
              <a:rPr lang="ru-RU" dirty="0">
                <a:solidFill>
                  <a:schemeClr val="bg1"/>
                </a:solidFill>
              </a:rPr>
              <a:t>5</a:t>
            </a:r>
            <a:r>
              <a:rPr lang="ru-RU" dirty="0" smtClean="0">
                <a:solidFill>
                  <a:schemeClr val="bg1"/>
                </a:solidFill>
              </a:rPr>
              <a:t>00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0979" y="4097034"/>
            <a:ext cx="32851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 marL="285750" lvl="0" indent="-285750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u="sng" dirty="0" smtClean="0">
                <a:solidFill>
                  <a:schemeClr val="bg1"/>
                </a:solidFill>
              </a:rPr>
              <a:t>очно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* </a:t>
            </a:r>
            <a:r>
              <a:rPr lang="ru-RU" dirty="0" smtClean="0">
                <a:solidFill>
                  <a:prstClr val="white"/>
                </a:solidFill>
              </a:rPr>
              <a:t>Чебоксары – 72 000 руб.</a:t>
            </a:r>
            <a:endParaRPr lang="ru-RU" dirty="0">
              <a:solidFill>
                <a:prstClr val="white"/>
              </a:solidFill>
            </a:endParaRPr>
          </a:p>
          <a:p>
            <a:pPr lvl="0"/>
            <a:r>
              <a:rPr lang="ru-RU" dirty="0">
                <a:solidFill>
                  <a:prstClr val="white"/>
                </a:solidFill>
              </a:rPr>
              <a:t>      * Казань </a:t>
            </a:r>
            <a:r>
              <a:rPr lang="ru-RU" dirty="0" smtClean="0">
                <a:solidFill>
                  <a:prstClr val="white"/>
                </a:solidFill>
              </a:rPr>
              <a:t>– 70 700руб.</a:t>
            </a:r>
            <a:endParaRPr lang="ru-RU" dirty="0">
              <a:solidFill>
                <a:prstClr val="white"/>
              </a:solidFill>
            </a:endParaRPr>
          </a:p>
          <a:p>
            <a:pPr lvl="0"/>
            <a:r>
              <a:rPr lang="ru-RU" dirty="0">
                <a:solidFill>
                  <a:prstClr val="white"/>
                </a:solidFill>
              </a:rPr>
              <a:t>      * Краснодар </a:t>
            </a:r>
            <a:r>
              <a:rPr lang="ru-RU" dirty="0" smtClean="0">
                <a:solidFill>
                  <a:prstClr val="white"/>
                </a:solidFill>
              </a:rPr>
              <a:t>– 78 000 руб.</a:t>
            </a:r>
            <a:endParaRPr lang="ru-RU" dirty="0">
              <a:solidFill>
                <a:prstClr val="white"/>
              </a:solidFill>
            </a:endParaRPr>
          </a:p>
          <a:p>
            <a:pPr lvl="0"/>
            <a:r>
              <a:rPr lang="ru-RU" dirty="0">
                <a:solidFill>
                  <a:prstClr val="white"/>
                </a:solidFill>
              </a:rPr>
              <a:t>      * Москва </a:t>
            </a:r>
            <a:r>
              <a:rPr lang="ru-RU" dirty="0" smtClean="0">
                <a:solidFill>
                  <a:prstClr val="white"/>
                </a:solidFill>
              </a:rPr>
              <a:t>– 165 000руб. 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://tatianabadya.ru/wp-content/uploads/2014/05/gimnastika-za-rabochim-stol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93862"/>
            <a:ext cx="3578571" cy="22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\\00-024-000111\photo\2013.06.11.Вручение ФУП 2013\портал\JPEG\IMG_2013.jpg"/>
          <p:cNvPicPr>
            <a:picLocks noChangeAspect="1" noChangeArrowheads="1"/>
          </p:cNvPicPr>
          <p:nvPr/>
        </p:nvPicPr>
        <p:blipFill>
          <a:blip r:embed="rId2"/>
          <a:srcRect t="20026" r="1539" b="27683"/>
          <a:stretch>
            <a:fillRect/>
          </a:stretch>
        </p:blipFill>
        <p:spPr bwMode="auto">
          <a:xfrm>
            <a:off x="0" y="-24"/>
            <a:ext cx="9144000" cy="3357586"/>
          </a:xfrm>
          <a:prstGeom prst="rect">
            <a:avLst/>
          </a:prstGeom>
          <a:noFill/>
        </p:spPr>
      </p:pic>
      <p:pic>
        <p:nvPicPr>
          <p:cNvPr id="30722" name="Picture 2" descr="\\00-024-000111\photo\2013.06.11.Вручение ФУП 2013\портал\JPEG\IMG_2009.jpg"/>
          <p:cNvPicPr>
            <a:picLocks noChangeAspect="1" noChangeArrowheads="1"/>
          </p:cNvPicPr>
          <p:nvPr/>
        </p:nvPicPr>
        <p:blipFill>
          <a:blip r:embed="rId3"/>
          <a:srcRect t="18762" b="27297"/>
          <a:stretch>
            <a:fillRect/>
          </a:stretch>
        </p:blipFill>
        <p:spPr bwMode="auto">
          <a:xfrm>
            <a:off x="1" y="0"/>
            <a:ext cx="9144000" cy="3286124"/>
          </a:xfrm>
          <a:prstGeom prst="rect">
            <a:avLst/>
          </a:prstGeom>
          <a:noFill/>
        </p:spPr>
      </p:pic>
      <p:pic>
        <p:nvPicPr>
          <p:cNvPr id="9" name="Picture 5" descr="C:\Users\a.a.chuhvarina\Desktop\Новая папка\презентациям.png"/>
          <p:cNvPicPr>
            <a:picLocks noChangeAspect="1" noChangeArrowheads="1"/>
          </p:cNvPicPr>
          <p:nvPr/>
        </p:nvPicPr>
        <p:blipFill>
          <a:blip r:embed="rId4"/>
          <a:srcRect l="776" t="45593"/>
          <a:stretch>
            <a:fillRect/>
          </a:stretch>
        </p:blipFill>
        <p:spPr bwMode="auto">
          <a:xfrm>
            <a:off x="0" y="3214686"/>
            <a:ext cx="9143999" cy="38361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886992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После окончания обучения Вы 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получаете диплом 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государственного образца </a:t>
            </a:r>
            <a:endParaRPr lang="en-US" sz="40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о высшем образовании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43051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.a.chuhvarina\Desktop\Новая папка\презентация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7019925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412" y="1268760"/>
            <a:ext cx="8229600" cy="48629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46287C"/>
                </a:solidFill>
              </a:rPr>
              <a:t>Старейший экономический ВУЗ страны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46287C"/>
                </a:solidFill>
              </a:rPr>
              <a:t>Основан в 1912 году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46287C"/>
                </a:solidFill>
              </a:rPr>
              <a:t>Учредитель – Центросоюз Российской Федерации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46287C"/>
                </a:solidFill>
              </a:rPr>
              <a:t>18 филиалов по России</a:t>
            </a:r>
          </a:p>
          <a:p>
            <a:endParaRPr lang="ru-RU" sz="2400" dirty="0" smtClean="0"/>
          </a:p>
        </p:txBody>
      </p:sp>
      <p:pic>
        <p:nvPicPr>
          <p:cNvPr id="4" name="Picture 3" descr="C:\Users\a.a.chuhvarina\Desktop\ban1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554" y="6318"/>
            <a:ext cx="1774596" cy="1124744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83768" y="208650"/>
            <a:ext cx="65162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rgbClr val="532F91"/>
                </a:solidFill>
              </a:rPr>
              <a:t>РОССИЙСКИЙ УНИВЕРСИТЕТ </a:t>
            </a:r>
          </a:p>
          <a:p>
            <a:pPr algn="r"/>
            <a:r>
              <a:rPr lang="ru-RU" sz="2800" b="1" dirty="0" smtClean="0">
                <a:solidFill>
                  <a:srgbClr val="532F91"/>
                </a:solidFill>
              </a:rPr>
              <a:t>КООПЕРАЦИИ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/>
          <a:stretch/>
        </p:blipFill>
        <p:spPr bwMode="auto">
          <a:xfrm>
            <a:off x="839744" y="2865036"/>
            <a:ext cx="7659626" cy="4154889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27785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.a.chuhvarina\Desktop\Новая папка\презентация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8296"/>
            <a:ext cx="9180513" cy="7019925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79361"/>
              </p:ext>
            </p:extLst>
          </p:nvPr>
        </p:nvGraphicFramePr>
        <p:xfrm>
          <a:off x="3275856" y="1268760"/>
          <a:ext cx="682094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C:\Users\a.a.chuhvarina\Desktop\ban13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80528" y="-207968"/>
            <a:ext cx="1774596" cy="1124744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84498" y="0"/>
            <a:ext cx="65162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rgbClr val="532F91"/>
                </a:solidFill>
              </a:rPr>
              <a:t>РОССИЙСКИЙ УНИВЕРСИТЕТ </a:t>
            </a:r>
          </a:p>
          <a:p>
            <a:pPr algn="r"/>
            <a:r>
              <a:rPr lang="ru-RU" sz="2800" b="1" dirty="0" smtClean="0">
                <a:solidFill>
                  <a:srgbClr val="532F91"/>
                </a:solidFill>
              </a:rPr>
              <a:t>КООПЕРАЦИИ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33763" y="1105450"/>
            <a:ext cx="2843808" cy="668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Уровни образования: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160" y="930405"/>
            <a:ext cx="5112568" cy="5008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Направления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подготовки: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dirty="0">
                <a:solidFill>
                  <a:srgbClr val="532F91"/>
                </a:solidFill>
              </a:rPr>
              <a:t>Государственное и муниципальное управление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dirty="0">
                <a:solidFill>
                  <a:srgbClr val="532F91"/>
                </a:solidFill>
              </a:rPr>
              <a:t>Технология продукции и </a:t>
            </a:r>
            <a:endParaRPr lang="ru-RU" sz="2400" dirty="0" smtClean="0">
              <a:solidFill>
                <a:srgbClr val="532F91"/>
              </a:solidFill>
            </a:endParaRPr>
          </a:p>
          <a:p>
            <a:pPr lvl="0" indent="273050"/>
            <a:r>
              <a:rPr lang="ru-RU" sz="2400" dirty="0" smtClean="0">
                <a:solidFill>
                  <a:srgbClr val="532F91"/>
                </a:solidFill>
              </a:rPr>
              <a:t>организация </a:t>
            </a:r>
            <a:r>
              <a:rPr lang="ru-RU" sz="2400" dirty="0">
                <a:solidFill>
                  <a:srgbClr val="532F91"/>
                </a:solidFill>
              </a:rPr>
              <a:t>общественного </a:t>
            </a:r>
            <a:endParaRPr lang="ru-RU" sz="2400" dirty="0" smtClean="0">
              <a:solidFill>
                <a:srgbClr val="532F91"/>
              </a:solidFill>
            </a:endParaRPr>
          </a:p>
          <a:p>
            <a:pPr lvl="0" indent="273050"/>
            <a:r>
              <a:rPr lang="ru-RU" sz="2400" dirty="0" smtClean="0">
                <a:solidFill>
                  <a:srgbClr val="532F91"/>
                </a:solidFill>
              </a:rPr>
              <a:t>питания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532F91"/>
                </a:solidFill>
              </a:rPr>
              <a:t>Экономика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532F91"/>
                </a:solidFill>
              </a:rPr>
              <a:t>Торговое дело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532F91"/>
                </a:solidFill>
              </a:rPr>
              <a:t>Менеджмент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532F91"/>
                </a:solidFill>
              </a:rPr>
              <a:t>Юриспруденция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532F91"/>
                </a:solidFill>
              </a:rPr>
              <a:t>Финансы и кредит</a:t>
            </a:r>
            <a:endParaRPr lang="ru-RU" sz="2400" dirty="0">
              <a:solidFill>
                <a:srgbClr val="532F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48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.a.chuhvarina\Desktop\Новая папка\презентация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449"/>
            <a:ext cx="9180513" cy="7019925"/>
          </a:xfrm>
          <a:prstGeom prst="rect">
            <a:avLst/>
          </a:prstGeom>
          <a:noFill/>
        </p:spPr>
      </p:pic>
      <p:pic>
        <p:nvPicPr>
          <p:cNvPr id="4" name="Picture 3" descr="C:\Users\a.a.chuhvarina\Desktop\ban1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528" y="0"/>
            <a:ext cx="1774596" cy="1124744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626997" y="116632"/>
            <a:ext cx="65162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532F91"/>
                </a:solidFill>
              </a:rPr>
              <a:t>РОССИЙСКИЙ УНИВЕРСИТЕТ КООПЕРАЦИИ</a:t>
            </a:r>
          </a:p>
          <a:p>
            <a:pPr algn="r"/>
            <a:r>
              <a:rPr lang="ru-RU" sz="2800" b="1" i="1" dirty="0" smtClean="0">
                <a:solidFill>
                  <a:srgbClr val="532F91"/>
                </a:solidFill>
              </a:rPr>
              <a:t>Формы обучения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31937984"/>
              </p:ext>
            </p:extLst>
          </p:nvPr>
        </p:nvGraphicFramePr>
        <p:xfrm>
          <a:off x="-828600" y="146851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79712" y="1124744"/>
            <a:ext cx="6954246" cy="5464552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dirty="0" smtClean="0"/>
              <a:t>*Дистанционное </a:t>
            </a:r>
            <a:r>
              <a:rPr lang="ru-RU" dirty="0"/>
              <a:t>обучение - это образование, которое вы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получаете </a:t>
            </a:r>
            <a:r>
              <a:rPr lang="ru-RU" dirty="0"/>
              <a:t>без посещения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учебного </a:t>
            </a:r>
            <a:r>
              <a:rPr lang="ru-RU" dirty="0"/>
              <a:t>заведения,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используя сеть Интернет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*ДО подходит для тех</a:t>
            </a:r>
            <a:r>
              <a:rPr lang="ru-RU" dirty="0"/>
              <a:t>, кто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ценит своё </a:t>
            </a:r>
            <a:r>
              <a:rPr lang="ru-RU" dirty="0"/>
              <a:t>время и  хочет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получить </a:t>
            </a:r>
            <a:r>
              <a:rPr lang="ru-RU" dirty="0"/>
              <a:t>качественное и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престижное высшее образование</a:t>
            </a:r>
            <a:r>
              <a:rPr lang="ru-RU" dirty="0"/>
              <a:t>! </a:t>
            </a:r>
          </a:p>
          <a:p>
            <a:pPr algn="r"/>
            <a:endParaRPr lang="ru-RU" dirty="0"/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8555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.a.chuhvarina\Desktop\Новая папка\презентация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681" y="-30453"/>
            <a:ext cx="9215469" cy="705085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498" y="42159"/>
            <a:ext cx="8494237" cy="792088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800" b="1" dirty="0" smtClean="0">
                <a:solidFill>
                  <a:srgbClr val="532F91"/>
                </a:solidFill>
              </a:rPr>
              <a:t>Сыктывкарский филиал 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rgbClr val="532F91"/>
                </a:solidFill>
              </a:rPr>
              <a:t>Российского университета кооперации</a:t>
            </a:r>
          </a:p>
          <a:p>
            <a:pPr algn="l"/>
            <a:endParaRPr lang="ru-RU" sz="12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создан </a:t>
            </a:r>
            <a:r>
              <a:rPr lang="ru-RU" sz="2800" dirty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1996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году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</a:rPr>
              <a:t>б</a:t>
            </a:r>
            <a:r>
              <a:rPr lang="ru-RU" sz="2800" dirty="0" smtClean="0">
                <a:solidFill>
                  <a:schemeClr val="tx1"/>
                </a:solidFill>
              </a:rPr>
              <a:t>олее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20 лет </a:t>
            </a:r>
            <a:r>
              <a:rPr lang="ru-RU" sz="2800" dirty="0" smtClean="0">
                <a:solidFill>
                  <a:schemeClr val="tx1"/>
                </a:solidFill>
              </a:rPr>
              <a:t>на рынке образовательных услуг 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подготовлено свыше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4 000</a:t>
            </a:r>
            <a:r>
              <a:rPr lang="ru-RU" sz="2800" dirty="0" smtClean="0">
                <a:solidFill>
                  <a:schemeClr val="tx1"/>
                </a:solidFill>
              </a:rPr>
              <a:t> специалистов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70928" y="4714884"/>
            <a:ext cx="184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Etelka Light" pitchFamily="50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12597" y="4714884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 smtClean="0">
              <a:solidFill>
                <a:schemeClr val="bg1"/>
              </a:solidFill>
              <a:latin typeface="Etelka Light" pitchFamily="50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69097" y="4714884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  <a:latin typeface="Etelka Light" pitchFamily="50" charset="0"/>
            </a:endParaRPr>
          </a:p>
        </p:txBody>
      </p:sp>
      <p:pic>
        <p:nvPicPr>
          <p:cNvPr id="15" name="Picture 3" descr="C:\Users\a.a.chuhvarina\Desktop\ban1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1283" y="-30453"/>
            <a:ext cx="1352550" cy="85725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8" name="Picture 2" descr="\\192.168.112.102\сетевая\СУМО\Новый рисунок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167576" y="3063830"/>
            <a:ext cx="3951212" cy="3886882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-109288" y="908720"/>
            <a:ext cx="9240681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194157"/>
              </p:ext>
            </p:extLst>
          </p:nvPr>
        </p:nvGraphicFramePr>
        <p:xfrm>
          <a:off x="-74708" y="3471650"/>
          <a:ext cx="4824536" cy="345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201732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.a.chuhvarina\Desktop\Новая папка\презентация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9215469" cy="705085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992" y="1124744"/>
            <a:ext cx="8621422" cy="108012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Заочное обучение с применением дистанционных технологий</a:t>
            </a:r>
          </a:p>
        </p:txBody>
      </p:sp>
      <p:pic>
        <p:nvPicPr>
          <p:cNvPr id="4098" name="Picture 2" descr="C:\Анастасия\дистанцин.обуч\для презент\Сайт-0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68"/>
            <a:ext cx="2157422" cy="2157422"/>
          </a:xfrm>
          <a:prstGeom prst="rect">
            <a:avLst/>
          </a:prstGeom>
          <a:noFill/>
        </p:spPr>
      </p:pic>
      <p:pic>
        <p:nvPicPr>
          <p:cNvPr id="4099" name="Picture 3" descr="C:\Анастасия\дистанцин.обуч\для презент\Сайт-09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357430"/>
            <a:ext cx="2214579" cy="2214578"/>
          </a:xfrm>
          <a:prstGeom prst="rect">
            <a:avLst/>
          </a:prstGeom>
          <a:noFill/>
        </p:spPr>
      </p:pic>
      <p:pic>
        <p:nvPicPr>
          <p:cNvPr id="4100" name="Picture 4" descr="C:\Анастасия\дистанцин.обуч\для презент\Сайт-08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2357430"/>
            <a:ext cx="2214578" cy="22145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8418" y="4714884"/>
            <a:ext cx="21697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Выбирайте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направление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подготовки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22203" y="4714884"/>
            <a:ext cx="21655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Подавайте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н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еобходимые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документы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5138" y="4714884"/>
            <a:ext cx="24326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Приступайте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к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обучению в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РУК!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0857" y="19095"/>
            <a:ext cx="57855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800" b="1" dirty="0">
                <a:solidFill>
                  <a:srgbClr val="532F91"/>
                </a:solidFill>
              </a:rPr>
              <a:t>Сыктывкарский филиал </a:t>
            </a:r>
          </a:p>
          <a:p>
            <a:pPr lvl="0" algn="r"/>
            <a:r>
              <a:rPr lang="ru-RU" sz="2400" b="1" dirty="0">
                <a:solidFill>
                  <a:srgbClr val="532F91"/>
                </a:solidFill>
              </a:rPr>
              <a:t>Российского университета кооперации</a:t>
            </a:r>
          </a:p>
        </p:txBody>
      </p:sp>
      <p:pic>
        <p:nvPicPr>
          <p:cNvPr id="14" name="Picture 3" descr="C:\Users\a.a.chuhvarina\Desktop\ban13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61283" y="-30453"/>
            <a:ext cx="1352550" cy="857250"/>
          </a:xfrm>
          <a:prstGeom prst="rect">
            <a:avLst/>
          </a:prstGeom>
          <a:noFill/>
          <a:effectLst>
            <a:softEdge rad="12700"/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-109288" y="908720"/>
            <a:ext cx="9240681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3365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Users\a.a.chuhvarina\Desktop\Новая папка\презентация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2" y="-30453"/>
            <a:ext cx="9215469" cy="7050856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109288" y="908720"/>
            <a:ext cx="9240681" cy="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a.a.chuhvarina\Desktop\ban1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949" y="-24526"/>
            <a:ext cx="1515597" cy="960589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94052" y="95728"/>
            <a:ext cx="66247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Причины выбора дистанционной формы обучения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20" y="1124744"/>
            <a:ext cx="903688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532F91"/>
                </a:solidFill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Независимость </a:t>
            </a:r>
            <a:r>
              <a:rPr lang="ru-RU" sz="2400" dirty="0">
                <a:latin typeface="+mj-lt"/>
              </a:rPr>
              <a:t>от географического положения и времени </a:t>
            </a:r>
            <a:r>
              <a:rPr lang="ru-RU" sz="2400" dirty="0" smtClean="0">
                <a:latin typeface="+mj-lt"/>
              </a:rPr>
              <a:t>суток</a:t>
            </a:r>
            <a:endParaRPr lang="ru-RU" sz="2400" dirty="0">
              <a:latin typeface="+mj-lt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dirty="0">
                <a:solidFill>
                  <a:srgbClr val="532F91"/>
                </a:solidFill>
                <a:latin typeface="+mj-lt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Обучение в удобном для Вас темпе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dirty="0">
                <a:solidFill>
                  <a:srgbClr val="532F91"/>
                </a:solidFill>
                <a:latin typeface="+mj-lt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Доступная стоимость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dirty="0">
                <a:solidFill>
                  <a:srgbClr val="532F91"/>
                </a:solidFill>
                <a:latin typeface="+mj-lt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+mj-lt"/>
              </a:rPr>
              <a:t>Разнообразие образовательных программ</a:t>
            </a:r>
            <a:endParaRPr lang="ru-RU" sz="1600" dirty="0">
              <a:latin typeface="+mj-lt"/>
            </a:endParaRPr>
          </a:p>
        </p:txBody>
      </p:sp>
      <p:pic>
        <p:nvPicPr>
          <p:cNvPr id="1026" name="Picture 2" descr="C:\Users\Dir\Desktop\Рисунок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12" y="1556792"/>
            <a:ext cx="24510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07904" y="3717032"/>
            <a:ext cx="5369403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Индивидуальное консультирование преподавателей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Круглосуточный доступ на портал к учебным материалам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Максимально объективная система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оценки знаний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 descr="https://system-blog.ru/wp-content/uploads/2016/08/Osnovnye-momenty-vybora-ofisnogo-kompjuter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73228"/>
            <a:ext cx="3199814" cy="23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.a.chuhvarina\Desktop\Новая папка\презентация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7019925"/>
          </a:xfrm>
          <a:prstGeom prst="rect">
            <a:avLst/>
          </a:prstGeom>
          <a:noFill/>
        </p:spPr>
      </p:pic>
      <p:pic>
        <p:nvPicPr>
          <p:cNvPr id="12" name="Picture 3" descr="C:\Users\a.a.chuhvarina\Desktop\ban1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3406" y="0"/>
            <a:ext cx="1690661" cy="1071546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64373" y="2513577"/>
            <a:ext cx="4272123" cy="4279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  <a:latin typeface="Etelka Text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9587" y="267"/>
            <a:ext cx="63244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800" b="1" dirty="0">
                <a:solidFill>
                  <a:srgbClr val="532F91"/>
                </a:solidFill>
              </a:rPr>
              <a:t>Сыктывкарский филиал </a:t>
            </a:r>
          </a:p>
          <a:p>
            <a:pPr lvl="0" algn="r"/>
            <a:r>
              <a:rPr lang="ru-RU" sz="2400" b="1" dirty="0">
                <a:solidFill>
                  <a:srgbClr val="532F91"/>
                </a:solidFill>
              </a:rPr>
              <a:t>Российского университета кооперации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48372"/>
              </p:ext>
            </p:extLst>
          </p:nvPr>
        </p:nvGraphicFramePr>
        <p:xfrm>
          <a:off x="0" y="1071546"/>
          <a:ext cx="9108504" cy="6022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31840"/>
                <a:gridCol w="59766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 подготовки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Профиль подготовки</a:t>
                      </a:r>
                      <a:endParaRPr lang="ru-RU" dirty="0"/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2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Бухгалтерский учет, анализ и аудит</a:t>
                      </a:r>
                    </a:p>
                  </a:txBody>
                  <a:tcPr/>
                </a:tc>
              </a:tr>
              <a:tr h="57600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Экономика</a:t>
                      </a:r>
                      <a:endParaRPr lang="ru-RU" dirty="0"/>
                    </a:p>
                  </a:txBody>
                  <a:tcPr>
                    <a:solidFill>
                      <a:srgbClr val="F2EF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Финансы и кредит</a:t>
                      </a:r>
                      <a:endParaRPr lang="ru-RU" dirty="0"/>
                    </a:p>
                  </a:txBody>
                  <a:tcPr/>
                </a:tc>
              </a:tr>
              <a:tr h="576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Экономика</a:t>
                      </a:r>
                      <a:r>
                        <a:rPr lang="ru-RU" baseline="0" dirty="0" smtClean="0"/>
                        <a:t> малого и среднего бизнеса</a:t>
                      </a:r>
                      <a:endParaRPr lang="ru-RU" dirty="0"/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r>
                        <a:rPr lang="ru-RU" dirty="0" smtClean="0"/>
                        <a:t>Торговое дело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Коммерция</a:t>
                      </a:r>
                      <a:endParaRPr lang="ru-RU" dirty="0"/>
                    </a:p>
                  </a:txBody>
                  <a:tcPr/>
                </a:tc>
              </a:tr>
              <a:tr h="57600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Менеджмент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Кадровый менеджмент</a:t>
                      </a:r>
                      <a:endParaRPr lang="ru-RU" dirty="0"/>
                    </a:p>
                  </a:txBody>
                  <a:tcPr/>
                </a:tc>
              </a:tr>
              <a:tr h="576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Финансовый менеджмент</a:t>
                      </a:r>
                      <a:endParaRPr lang="ru-RU" dirty="0"/>
                    </a:p>
                  </a:txBody>
                  <a:tcPr/>
                </a:tc>
              </a:tr>
              <a:tr h="640800"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Государственное и муниципальное управление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Частно-государственное</a:t>
                      </a:r>
                      <a:r>
                        <a:rPr lang="ru-RU" baseline="0" dirty="0" smtClean="0"/>
                        <a:t> партнерство</a:t>
                      </a:r>
                      <a:endParaRPr lang="ru-RU" dirty="0"/>
                    </a:p>
                  </a:txBody>
                  <a:tcPr/>
                </a:tc>
              </a:tr>
              <a:tr h="640800">
                <a:tc>
                  <a:txBody>
                    <a:bodyPr/>
                    <a:lstStyle/>
                    <a:p>
                      <a:r>
                        <a:rPr lang="ru-RU" dirty="0" smtClean="0"/>
                        <a:t>Юриспруденция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Правовое обеспечение предпринимательской деятельности</a:t>
                      </a:r>
                      <a:endParaRPr lang="ru-RU" dirty="0"/>
                    </a:p>
                  </a:txBody>
                  <a:tcPr/>
                </a:tc>
              </a:tr>
              <a:tr h="640800"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Технология продукции и организация общественного 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производства и обслуживания в индустрии питания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173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.a.chuhvarina\Desktop\Новая папка\презентация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9180513" cy="7019925"/>
          </a:xfrm>
          <a:prstGeom prst="rect">
            <a:avLst/>
          </a:prstGeom>
          <a:noFill/>
        </p:spPr>
      </p:pic>
      <p:pic>
        <p:nvPicPr>
          <p:cNvPr id="12" name="Picture 3" descr="C:\Users\a.a.chuhvarina\Desktop\ban13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3406" y="0"/>
            <a:ext cx="1690661" cy="1071546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64373" y="2513577"/>
            <a:ext cx="4272123" cy="4279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  <a:latin typeface="Etelka Text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9587" y="267"/>
            <a:ext cx="63244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800" b="1" dirty="0">
                <a:solidFill>
                  <a:srgbClr val="532F91"/>
                </a:solidFill>
              </a:rPr>
              <a:t>Сыктывкарский филиал </a:t>
            </a:r>
          </a:p>
          <a:p>
            <a:pPr lvl="0" algn="r"/>
            <a:r>
              <a:rPr lang="ru-RU" sz="2400" b="1" dirty="0">
                <a:solidFill>
                  <a:srgbClr val="532F91"/>
                </a:solidFill>
              </a:rPr>
              <a:t>Российского университета кооперации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3474820"/>
              </p:ext>
            </p:extLst>
          </p:nvPr>
        </p:nvGraphicFramePr>
        <p:xfrm>
          <a:off x="0" y="1071547"/>
          <a:ext cx="9144000" cy="572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4858" y="5373216"/>
            <a:ext cx="4752528" cy="933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chemeClr val="tx1"/>
                </a:solidFill>
              </a:rPr>
              <a:t>На базе 11 классов</a:t>
            </a:r>
            <a:r>
              <a:rPr lang="ru-RU" sz="2000" dirty="0" smtClean="0">
                <a:solidFill>
                  <a:schemeClr val="tx1"/>
                </a:solidFill>
              </a:rPr>
              <a:t>: ЕГЭ</a:t>
            </a:r>
          </a:p>
          <a:p>
            <a:r>
              <a:rPr lang="ru-RU" sz="2000" b="1" u="sng" dirty="0" smtClean="0">
                <a:solidFill>
                  <a:schemeClr val="tx1"/>
                </a:solidFill>
              </a:rPr>
              <a:t>На базе СПО (НПО) и ВО</a:t>
            </a:r>
            <a:r>
              <a:rPr lang="ru-RU" sz="2000" dirty="0" smtClean="0">
                <a:solidFill>
                  <a:schemeClr val="tx1"/>
                </a:solidFill>
              </a:rPr>
              <a:t>: тестирование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42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7790</TotalTime>
  <Words>652</Words>
  <Application>Microsoft Office PowerPoint</Application>
  <PresentationFormat>Экран (4:3)</PresentationFormat>
  <Paragraphs>191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</dc:title>
  <dc:creator>Новоселова Елизавета Павловна</dc:creator>
  <cp:lastModifiedBy>COM</cp:lastModifiedBy>
  <cp:revision>161</cp:revision>
  <dcterms:created xsi:type="dcterms:W3CDTF">2014-12-01T11:50:35Z</dcterms:created>
  <dcterms:modified xsi:type="dcterms:W3CDTF">2018-09-11T10:34:13Z</dcterms:modified>
</cp:coreProperties>
</file>