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A4BE-AFE1-420B-B913-4662532F0CD8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069C9-2B6A-457C-8C43-1C232034B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7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12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0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04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2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9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76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DD28-7157-488F-AC53-35F370F5CF52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144A-365C-4244-A7C2-BAA13F6F5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9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Pictures\Cliffwater-and-Virtus-combine-to-launch-alternative-mutual-funds-for-financial-advis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70" y="7728397"/>
            <a:ext cx="1481316" cy="12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716" y="2051720"/>
            <a:ext cx="6539458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Приемная комиссия</a:t>
            </a:r>
            <a:br>
              <a:rPr lang="ru-RU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</a:br>
            <a:r>
              <a:rPr lang="ru-RU" sz="28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ФГБУ </a:t>
            </a:r>
            <a:r>
              <a:rPr lang="ru-RU" sz="28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ВО «Сыктывкарский государственный университет имени Питирима Сорокина»</a:t>
            </a:r>
            <a:endParaRPr lang="ru-RU" sz="28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126" y="3707904"/>
            <a:ext cx="5505018" cy="34083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ВНИМАНИЕ!</a:t>
            </a:r>
          </a:p>
          <a:p>
            <a:endParaRPr lang="ru-RU" sz="26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5 </a:t>
            </a:r>
            <a:r>
              <a:rPr lang="ru-RU" sz="2600" b="1" dirty="0">
                <a:solidFill>
                  <a:srgbClr val="FF0000"/>
                </a:solidFill>
                <a:latin typeface="Arial Black" panose="020B0A04020102020204" pitchFamily="34" charset="0"/>
              </a:rPr>
              <a:t>и 6 июля 2018 года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на базе СОШ№3 </a:t>
            </a:r>
            <a:r>
              <a:rPr lang="ru-RU" sz="2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г.Ухты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(</a:t>
            </a:r>
            <a:r>
              <a:rPr lang="ru-RU" sz="2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Оплеснина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, 28) будет организована работа выездной приёмной комиссии ФГБУ ВО «Сыктывкарский государственный университет имени Питирима Сорокина». </a:t>
            </a:r>
          </a:p>
          <a:p>
            <a:pPr algn="just"/>
            <a:endParaRPr lang="ru-RU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         Все </a:t>
            </a:r>
            <a:r>
              <a:rPr lang="ru-RU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желающие смогут получить консультацию о направлениях подготовки, реализуемых в Университете, узнать проходные баллы для поступления, подать документы на выбранную специальность. Специалисты СГУ ответят на все вопросы по поступлению и обучению в университете. </a:t>
            </a:r>
          </a:p>
          <a:p>
            <a:pPr algn="just"/>
            <a:endParaRPr lang="ru-RU" sz="2600" u="sng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2600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Время </a:t>
            </a:r>
            <a:r>
              <a:rPr lang="ru-RU" sz="2600" u="sng" dirty="0">
                <a:solidFill>
                  <a:schemeClr val="tx1"/>
                </a:solidFill>
                <a:latin typeface="Arial Black" panose="020B0A04020102020204" pitchFamily="34" charset="0"/>
              </a:rPr>
              <a:t>работы приёмной комиссии: </a:t>
            </a: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• 5 июля: </a:t>
            </a: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 11.00 до 18.00 </a:t>
            </a: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Arial Black" panose="020B0A04020102020204" pitchFamily="34" charset="0"/>
              </a:rPr>
              <a:t>• 6 июля: </a:t>
            </a: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 11.00 до15.00</a:t>
            </a:r>
          </a:p>
          <a:p>
            <a:pPr algn="just"/>
            <a:endParaRPr lang="ru-RU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566334">
            <a:off x="283248" y="7334859"/>
            <a:ext cx="246945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Приглашаются </a:t>
            </a:r>
            <a:r>
              <a:rPr lang="ru-RU" b="1" dirty="0" smtClean="0">
                <a:solidFill>
                  <a:schemeClr val="tx1"/>
                </a:solidFill>
              </a:rPr>
              <a:t>учащиеся </a:t>
            </a:r>
            <a:r>
              <a:rPr lang="ru-RU" b="1" dirty="0" smtClean="0">
                <a:solidFill>
                  <a:schemeClr val="tx1"/>
                </a:solidFill>
              </a:rPr>
              <a:t>выпускных классов, а также все желающие!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rot="1907659">
            <a:off x="4088198" y="7486343"/>
            <a:ext cx="2661477" cy="97388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АДРЕС:</a:t>
            </a:r>
          </a:p>
          <a:p>
            <a:pPr lvl="0" algn="ctr">
              <a:spcBef>
                <a:spcPct val="20000"/>
              </a:spcBef>
            </a:pP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СОШ№3, </a:t>
            </a:r>
            <a:r>
              <a:rPr lang="ru-RU" sz="1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г.Ухта</a:t>
            </a: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ru-RU" sz="1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ул.Оплеснина</a:t>
            </a:r>
            <a:r>
              <a:rPr lang="ru-RU" sz="1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28.</a:t>
            </a:r>
            <a:endParaRPr lang="ru-RU" sz="1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35" y="144463"/>
            <a:ext cx="2683557" cy="164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86" y="323529"/>
            <a:ext cx="2308836" cy="146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53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50658" y="347531"/>
            <a:ext cx="6210690" cy="81609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sz="7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lvl="0" indent="0" algn="ctr">
              <a:buNone/>
            </a:pPr>
            <a:r>
              <a:rPr lang="ru-RU" sz="8500" b="1" spc="-430" dirty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</a:rPr>
              <a:t>МАСТЕР –КЛАССЫ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80521" y="3611893"/>
            <a:ext cx="6048672" cy="4992555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Каб.109 - 111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50658" y="347531"/>
            <a:ext cx="6210690" cy="81609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sz="7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 algn="ctr">
              <a:buNone/>
            </a:pPr>
            <a:r>
              <a:rPr lang="ru-RU" sz="8500" b="1" spc="-43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МАСТЕР –КЛАССЫ</a:t>
            </a:r>
          </a:p>
        </p:txBody>
      </p:sp>
      <p:sp>
        <p:nvSpPr>
          <p:cNvPr id="2" name="Стрелка влево 1"/>
          <p:cNvSpPr/>
          <p:nvPr/>
        </p:nvSpPr>
        <p:spPr>
          <a:xfrm>
            <a:off x="408233" y="3627041"/>
            <a:ext cx="5886654" cy="4608512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600" dirty="0">
                <a:solidFill>
                  <a:prstClr val="white"/>
                </a:solidFill>
              </a:rPr>
              <a:t>Каб.109 - 111</a:t>
            </a:r>
          </a:p>
        </p:txBody>
      </p:sp>
    </p:spTree>
    <p:extLst>
      <p:ext uri="{BB962C8B-B14F-4D97-AF65-F5344CB8AC3E}">
        <p14:creationId xmlns:p14="http://schemas.microsoft.com/office/powerpoint/2010/main" val="3370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132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Приемная комиссия ФГБУ ВО «Сыктывкарский государственный университет имени Питирима Сорокина»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ЯРМАРКА УЧЕБНЫХ ЗАВЕДЕНИЙ 18 марта 2018 с 10.00 до 17.00</dc:title>
  <dc:creator>Бухгалтер</dc:creator>
  <cp:lastModifiedBy>Бухгалтер</cp:lastModifiedBy>
  <cp:revision>16</cp:revision>
  <cp:lastPrinted>2018-04-09T13:05:30Z</cp:lastPrinted>
  <dcterms:created xsi:type="dcterms:W3CDTF">2018-02-21T11:55:57Z</dcterms:created>
  <dcterms:modified xsi:type="dcterms:W3CDTF">2018-06-21T14:42:07Z</dcterms:modified>
</cp:coreProperties>
</file>