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</p:sldMasterIdLst>
  <p:notesMasterIdLst>
    <p:notesMasterId r:id="rId15"/>
  </p:notesMasterIdLst>
  <p:handoutMasterIdLst>
    <p:handoutMasterId r:id="rId16"/>
  </p:handoutMasterIdLst>
  <p:sldIdLst>
    <p:sldId id="465" r:id="rId2"/>
    <p:sldId id="497" r:id="rId3"/>
    <p:sldId id="495" r:id="rId4"/>
    <p:sldId id="496" r:id="rId5"/>
    <p:sldId id="498" r:id="rId6"/>
    <p:sldId id="506" r:id="rId7"/>
    <p:sldId id="500" r:id="rId8"/>
    <p:sldId id="501" r:id="rId9"/>
    <p:sldId id="502" r:id="rId10"/>
    <p:sldId id="503" r:id="rId11"/>
    <p:sldId id="504" r:id="rId12"/>
    <p:sldId id="505" r:id="rId13"/>
    <p:sldId id="494" r:id="rId14"/>
  </p:sldIdLst>
  <p:sldSz cx="9144000" cy="5143500" type="screen16x9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30">
          <p15:clr>
            <a:srgbClr val="A4A3A4"/>
          </p15:clr>
        </p15:guide>
        <p15:guide id="2" orient="horz" pos="321">
          <p15:clr>
            <a:srgbClr val="A4A3A4"/>
          </p15:clr>
        </p15:guide>
        <p15:guide id="3" orient="horz" pos="908">
          <p15:clr>
            <a:srgbClr val="A4A3A4"/>
          </p15:clr>
        </p15:guide>
        <p15:guide id="4" orient="horz" pos="2586">
          <p15:clr>
            <a:srgbClr val="A4A3A4"/>
          </p15:clr>
        </p15:guide>
        <p15:guide id="5" orient="horz" pos="971">
          <p15:clr>
            <a:srgbClr val="A4A3A4"/>
          </p15:clr>
        </p15:guide>
        <p15:guide id="6" orient="horz" pos="2906">
          <p15:clr>
            <a:srgbClr val="A4A3A4"/>
          </p15:clr>
        </p15:guide>
        <p15:guide id="7" pos="199">
          <p15:clr>
            <a:srgbClr val="A4A3A4"/>
          </p15:clr>
        </p15:guide>
        <p15:guide id="8" pos="5524">
          <p15:clr>
            <a:srgbClr val="A4A3A4"/>
          </p15:clr>
        </p15:guide>
        <p15:guide id="9" pos="2807">
          <p15:clr>
            <a:srgbClr val="A4A3A4"/>
          </p15:clr>
        </p15:guide>
        <p15:guide id="10" pos="4617">
          <p15:clr>
            <a:srgbClr val="A4A3A4"/>
          </p15:clr>
        </p15:guide>
        <p15:guide id="11" pos="4749">
          <p15:clr>
            <a:srgbClr val="A4A3A4"/>
          </p15:clr>
        </p15:guide>
        <p15:guide id="12" pos="2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FBA1"/>
    <a:srgbClr val="A3A86B"/>
    <a:srgbClr val="D3D7BD"/>
    <a:srgbClr val="BFC5CE"/>
    <a:srgbClr val="0066A1"/>
    <a:srgbClr val="79773E"/>
    <a:srgbClr val="D5B52B"/>
    <a:srgbClr val="B95A47"/>
    <a:srgbClr val="97FBDC"/>
    <a:srgbClr val="EBBB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805" autoAdjust="0"/>
  </p:normalViewPr>
  <p:slideViewPr>
    <p:cSldViewPr snapToGrid="0">
      <p:cViewPr>
        <p:scale>
          <a:sx n="100" d="100"/>
          <a:sy n="100" d="100"/>
        </p:scale>
        <p:origin x="-1992" y="-990"/>
      </p:cViewPr>
      <p:guideLst>
        <p:guide orient="horz" pos="2730"/>
        <p:guide orient="horz" pos="321"/>
        <p:guide orient="horz" pos="908"/>
        <p:guide orient="horz" pos="2586"/>
        <p:guide orient="horz" pos="971"/>
        <p:guide orient="horz" pos="2906"/>
        <p:guide pos="199"/>
        <p:guide pos="5524"/>
        <p:guide pos="2807"/>
        <p:guide pos="4617"/>
        <p:guide pos="4749"/>
        <p:guide pos="2913"/>
      </p:guideLst>
    </p:cSldViewPr>
  </p:slideViewPr>
  <p:outlineViewPr>
    <p:cViewPr>
      <p:scale>
        <a:sx n="33" d="100"/>
        <a:sy n="33" d="100"/>
      </p:scale>
      <p:origin x="258" y="31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</c:title>
    <c:plotArea>
      <c:layout>
        <c:manualLayout>
          <c:layoutTarget val="inner"/>
          <c:xMode val="edge"/>
          <c:yMode val="edge"/>
          <c:x val="8.4555521211406776E-2"/>
          <c:y val="0.1781208292382063"/>
          <c:w val="0.88912315139077902"/>
          <c:h val="0.4690211123602373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травмированных</c:v>
                </c:pt>
              </c:strCache>
            </c:strRef>
          </c:tx>
          <c:dLbls>
            <c:dLblPos val="t"/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</c:ser>
        <c:dLbls>
          <c:showVal val="1"/>
        </c:dLbls>
        <c:marker val="1"/>
        <c:axId val="130200704"/>
        <c:axId val="130202240"/>
      </c:lineChart>
      <c:catAx>
        <c:axId val="130200704"/>
        <c:scaling>
          <c:orientation val="minMax"/>
        </c:scaling>
        <c:axPos val="b"/>
        <c:numFmt formatCode="General" sourceLinked="1"/>
        <c:majorTickMark val="none"/>
        <c:tickLblPos val="nextTo"/>
        <c:crossAx val="130202240"/>
        <c:crosses val="autoZero"/>
        <c:auto val="1"/>
        <c:lblAlgn val="ctr"/>
        <c:lblOffset val="100"/>
      </c:catAx>
      <c:valAx>
        <c:axId val="13020224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3020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6325374342372"/>
          <c:y val="0.75739458684267569"/>
          <c:w val="0.86322946175637394"/>
          <c:h val="0.1611567972166196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B59AF-1DBC-49C5-940D-BC13BDAD213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643B0E-8F4B-49A9-8EC5-79FE3C979ADE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Обозначение опасностей железной дороги</a:t>
          </a:r>
          <a:endParaRPr lang="ru-RU" dirty="0"/>
        </a:p>
      </dgm:t>
    </dgm:pt>
    <dgm:pt modelId="{9A690BEB-CF82-4437-8A0A-26BBBFCB2E63}" type="parTrans" cxnId="{DAF44CE5-4E12-4CFF-814A-6978CD3D3E27}">
      <dgm:prSet/>
      <dgm:spPr/>
      <dgm:t>
        <a:bodyPr/>
        <a:lstStyle/>
        <a:p>
          <a:endParaRPr lang="ru-RU"/>
        </a:p>
      </dgm:t>
    </dgm:pt>
    <dgm:pt modelId="{BC4B0854-44B3-4144-A285-4DB9FD378AC8}" type="sibTrans" cxnId="{DAF44CE5-4E12-4CFF-814A-6978CD3D3E27}">
      <dgm:prSet/>
      <dgm:spPr/>
      <dgm:t>
        <a:bodyPr/>
        <a:lstStyle/>
        <a:p>
          <a:endParaRPr lang="ru-RU"/>
        </a:p>
      </dgm:t>
    </dgm:pt>
    <dgm:pt modelId="{FC9F507C-7787-44B4-9E0B-ADC8ED95FDF4}">
      <dgm:prSet phldrT="[Текст]"/>
      <dgm:spPr/>
      <dgm:t>
        <a:bodyPr/>
        <a:lstStyle/>
        <a:p>
          <a:r>
            <a:rPr lang="ru-RU" dirty="0" smtClean="0"/>
            <a:t>Данные по допущенным случаям травматизма</a:t>
          </a:r>
          <a:endParaRPr lang="ru-RU" dirty="0"/>
        </a:p>
      </dgm:t>
    </dgm:pt>
    <dgm:pt modelId="{6B26D354-F8A0-48D1-95A1-330437601CEF}" type="parTrans" cxnId="{F1DA9136-BB3C-4B67-92CB-C019E08D2D65}">
      <dgm:prSet/>
      <dgm:spPr/>
      <dgm:t>
        <a:bodyPr/>
        <a:lstStyle/>
        <a:p>
          <a:endParaRPr lang="ru-RU"/>
        </a:p>
      </dgm:t>
    </dgm:pt>
    <dgm:pt modelId="{6C9D37A4-2D48-4717-AF2F-9F0B1F4C5367}" type="sibTrans" cxnId="{F1DA9136-BB3C-4B67-92CB-C019E08D2D65}">
      <dgm:prSet/>
      <dgm:spPr/>
      <dgm:t>
        <a:bodyPr/>
        <a:lstStyle/>
        <a:p>
          <a:endParaRPr lang="ru-RU"/>
        </a:p>
      </dgm:t>
    </dgm:pt>
    <dgm:pt modelId="{BE1500E7-ACAC-4C21-A3F2-D6E556BEF8ED}">
      <dgm:prSet phldrT="[Текст]"/>
      <dgm:spPr/>
      <dgm:t>
        <a:bodyPr/>
        <a:lstStyle/>
        <a:p>
          <a:r>
            <a:rPr lang="ru-RU" dirty="0" smtClean="0"/>
            <a:t>Мероприятия по недопущению случаев детского травматизма, проводимые работниками ОАО РЖД</a:t>
          </a:r>
          <a:endParaRPr lang="ru-RU" dirty="0"/>
        </a:p>
      </dgm:t>
    </dgm:pt>
    <dgm:pt modelId="{5D3D7B49-D627-4761-943A-A8979D5A119D}" type="parTrans" cxnId="{CD05E007-2591-4BAE-85A9-6EE07210AEC8}">
      <dgm:prSet/>
      <dgm:spPr/>
      <dgm:t>
        <a:bodyPr/>
        <a:lstStyle/>
        <a:p>
          <a:endParaRPr lang="ru-RU"/>
        </a:p>
      </dgm:t>
    </dgm:pt>
    <dgm:pt modelId="{048E162E-FBC4-4D9E-B5EC-6BB72874D531}" type="sibTrans" cxnId="{CD05E007-2591-4BAE-85A9-6EE07210AEC8}">
      <dgm:prSet/>
      <dgm:spPr/>
      <dgm:t>
        <a:bodyPr/>
        <a:lstStyle/>
        <a:p>
          <a:endParaRPr lang="ru-RU"/>
        </a:p>
      </dgm:t>
    </dgm:pt>
    <dgm:pt modelId="{21F0EADD-DF5E-4DBB-9F80-E4E9A6FB3BFA}">
      <dgm:prSet phldrT="[Текст]"/>
      <dgm:spPr/>
      <dgm:t>
        <a:bodyPr/>
        <a:lstStyle/>
        <a:p>
          <a:r>
            <a:rPr lang="ru-RU" dirty="0" smtClean="0"/>
            <a:t>Рекомендации по поведению вблизи железной дороги</a:t>
          </a:r>
          <a:endParaRPr lang="ru-RU" dirty="0"/>
        </a:p>
      </dgm:t>
    </dgm:pt>
    <dgm:pt modelId="{4B0E5DCA-206A-404D-95AF-F0E540793439}" type="parTrans" cxnId="{BCF3540C-C5E9-450C-BA8F-A62115EEEA3E}">
      <dgm:prSet/>
      <dgm:spPr/>
      <dgm:t>
        <a:bodyPr/>
        <a:lstStyle/>
        <a:p>
          <a:endParaRPr lang="ru-RU"/>
        </a:p>
      </dgm:t>
    </dgm:pt>
    <dgm:pt modelId="{4E047F66-86E1-4940-BB83-D04B3CECD476}" type="sibTrans" cxnId="{BCF3540C-C5E9-450C-BA8F-A62115EEEA3E}">
      <dgm:prSet/>
      <dgm:spPr/>
      <dgm:t>
        <a:bodyPr/>
        <a:lstStyle/>
        <a:p>
          <a:endParaRPr lang="ru-RU"/>
        </a:p>
      </dgm:t>
    </dgm:pt>
    <dgm:pt modelId="{345F0B5A-14D1-406A-BF86-C8BD2AA22956}" type="pres">
      <dgm:prSet presAssocID="{AABB59AF-1DBC-49C5-940D-BC13BDAD21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F653A4-A614-45B2-B9DB-35A49AA7E5AF}" type="pres">
      <dgm:prSet presAssocID="{E4643B0E-8F4B-49A9-8EC5-79FE3C979A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2439-45F4-478B-A51B-FBA3BB2126DF}" type="pres">
      <dgm:prSet presAssocID="{BC4B0854-44B3-4144-A285-4DB9FD378AC8}" presName="sibTrans" presStyleCnt="0"/>
      <dgm:spPr/>
    </dgm:pt>
    <dgm:pt modelId="{3C0DE240-82D4-4E9E-9ADF-EDC0EFA4EBE8}" type="pres">
      <dgm:prSet presAssocID="{FC9F507C-7787-44B4-9E0B-ADC8ED95FD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D3B19-F0BC-401F-A800-669841F969E9}" type="pres">
      <dgm:prSet presAssocID="{6C9D37A4-2D48-4717-AF2F-9F0B1F4C5367}" presName="sibTrans" presStyleCnt="0"/>
      <dgm:spPr/>
    </dgm:pt>
    <dgm:pt modelId="{48DD4F56-D853-4A89-A20D-22148893DBD9}" type="pres">
      <dgm:prSet presAssocID="{BE1500E7-ACAC-4C21-A3F2-D6E556BEF8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444D4-0576-43AA-AA47-FF7798DA1106}" type="pres">
      <dgm:prSet presAssocID="{048E162E-FBC4-4D9E-B5EC-6BB72874D531}" presName="sibTrans" presStyleCnt="0"/>
      <dgm:spPr/>
    </dgm:pt>
    <dgm:pt modelId="{00E5FC1E-41B3-45AB-BA8C-83FBC9F67D74}" type="pres">
      <dgm:prSet presAssocID="{21F0EADD-DF5E-4DBB-9F80-E4E9A6FB3B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894B7-550F-4C28-8054-19ABA334A8A6}" type="presOf" srcId="{E4643B0E-8F4B-49A9-8EC5-79FE3C979ADE}" destId="{26F653A4-A614-45B2-B9DB-35A49AA7E5AF}" srcOrd="0" destOrd="0" presId="urn:microsoft.com/office/officeart/2005/8/layout/default"/>
    <dgm:cxn modelId="{7992DB4B-B107-4EC7-99AB-1B08540E1CDF}" type="presOf" srcId="{BE1500E7-ACAC-4C21-A3F2-D6E556BEF8ED}" destId="{48DD4F56-D853-4A89-A20D-22148893DBD9}" srcOrd="0" destOrd="0" presId="urn:microsoft.com/office/officeart/2005/8/layout/default"/>
    <dgm:cxn modelId="{CD05E007-2591-4BAE-85A9-6EE07210AEC8}" srcId="{AABB59AF-1DBC-49C5-940D-BC13BDAD2138}" destId="{BE1500E7-ACAC-4C21-A3F2-D6E556BEF8ED}" srcOrd="2" destOrd="0" parTransId="{5D3D7B49-D627-4761-943A-A8979D5A119D}" sibTransId="{048E162E-FBC4-4D9E-B5EC-6BB72874D531}"/>
    <dgm:cxn modelId="{056CA88E-A7A2-430A-A289-97B0B9D1914C}" type="presOf" srcId="{FC9F507C-7787-44B4-9E0B-ADC8ED95FDF4}" destId="{3C0DE240-82D4-4E9E-9ADF-EDC0EFA4EBE8}" srcOrd="0" destOrd="0" presId="urn:microsoft.com/office/officeart/2005/8/layout/default"/>
    <dgm:cxn modelId="{DAF44CE5-4E12-4CFF-814A-6978CD3D3E27}" srcId="{AABB59AF-1DBC-49C5-940D-BC13BDAD2138}" destId="{E4643B0E-8F4B-49A9-8EC5-79FE3C979ADE}" srcOrd="0" destOrd="0" parTransId="{9A690BEB-CF82-4437-8A0A-26BBBFCB2E63}" sibTransId="{BC4B0854-44B3-4144-A285-4DB9FD378AC8}"/>
    <dgm:cxn modelId="{BCF3540C-C5E9-450C-BA8F-A62115EEEA3E}" srcId="{AABB59AF-1DBC-49C5-940D-BC13BDAD2138}" destId="{21F0EADD-DF5E-4DBB-9F80-E4E9A6FB3BFA}" srcOrd="3" destOrd="0" parTransId="{4B0E5DCA-206A-404D-95AF-F0E540793439}" sibTransId="{4E047F66-86E1-4940-BB83-D04B3CECD476}"/>
    <dgm:cxn modelId="{F1DA9136-BB3C-4B67-92CB-C019E08D2D65}" srcId="{AABB59AF-1DBC-49C5-940D-BC13BDAD2138}" destId="{FC9F507C-7787-44B4-9E0B-ADC8ED95FDF4}" srcOrd="1" destOrd="0" parTransId="{6B26D354-F8A0-48D1-95A1-330437601CEF}" sibTransId="{6C9D37A4-2D48-4717-AF2F-9F0B1F4C5367}"/>
    <dgm:cxn modelId="{12FAE3B7-BF2D-46A5-92AA-D5860A9BA365}" type="presOf" srcId="{21F0EADD-DF5E-4DBB-9F80-E4E9A6FB3BFA}" destId="{00E5FC1E-41B3-45AB-BA8C-83FBC9F67D74}" srcOrd="0" destOrd="0" presId="urn:microsoft.com/office/officeart/2005/8/layout/default"/>
    <dgm:cxn modelId="{025C879D-5FD4-488B-9DD7-AD73A4EF7A19}" type="presOf" srcId="{AABB59AF-1DBC-49C5-940D-BC13BDAD2138}" destId="{345F0B5A-14D1-406A-BF86-C8BD2AA22956}" srcOrd="0" destOrd="0" presId="urn:microsoft.com/office/officeart/2005/8/layout/default"/>
    <dgm:cxn modelId="{CF298EEA-6724-41A7-9B75-DB40EF23FBCF}" type="presParOf" srcId="{345F0B5A-14D1-406A-BF86-C8BD2AA22956}" destId="{26F653A4-A614-45B2-B9DB-35A49AA7E5AF}" srcOrd="0" destOrd="0" presId="urn:microsoft.com/office/officeart/2005/8/layout/default"/>
    <dgm:cxn modelId="{435503D7-17BE-4C7C-AFA4-2C0B261F3950}" type="presParOf" srcId="{345F0B5A-14D1-406A-BF86-C8BD2AA22956}" destId="{02C02439-45F4-478B-A51B-FBA3BB2126DF}" srcOrd="1" destOrd="0" presId="urn:microsoft.com/office/officeart/2005/8/layout/default"/>
    <dgm:cxn modelId="{87F16215-BD7B-4712-A6A0-F2B73830101C}" type="presParOf" srcId="{345F0B5A-14D1-406A-BF86-C8BD2AA22956}" destId="{3C0DE240-82D4-4E9E-9ADF-EDC0EFA4EBE8}" srcOrd="2" destOrd="0" presId="urn:microsoft.com/office/officeart/2005/8/layout/default"/>
    <dgm:cxn modelId="{CD608F4A-9E5F-4FDD-8BB2-355800431127}" type="presParOf" srcId="{345F0B5A-14D1-406A-BF86-C8BD2AA22956}" destId="{7A7D3B19-F0BC-401F-A800-669841F969E9}" srcOrd="3" destOrd="0" presId="urn:microsoft.com/office/officeart/2005/8/layout/default"/>
    <dgm:cxn modelId="{C2BE50ED-612F-4512-952D-FCDF9402EF85}" type="presParOf" srcId="{345F0B5A-14D1-406A-BF86-C8BD2AA22956}" destId="{48DD4F56-D853-4A89-A20D-22148893DBD9}" srcOrd="4" destOrd="0" presId="urn:microsoft.com/office/officeart/2005/8/layout/default"/>
    <dgm:cxn modelId="{812F97EA-044C-414D-8A28-103AD5B7246F}" type="presParOf" srcId="{345F0B5A-14D1-406A-BF86-C8BD2AA22956}" destId="{BC6444D4-0576-43AA-AA47-FF7798DA1106}" srcOrd="5" destOrd="0" presId="urn:microsoft.com/office/officeart/2005/8/layout/default"/>
    <dgm:cxn modelId="{E71126BF-411A-46C7-97B7-83506DA8A9A9}" type="presParOf" srcId="{345F0B5A-14D1-406A-BF86-C8BD2AA22956}" destId="{00E5FC1E-41B3-45AB-BA8C-83FBC9F67D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337E8-B17F-4C01-BBAB-DDB20AA7681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A164F6-CF4A-4982-ABAC-9C7648BBCE4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Погоня за красивым </a:t>
          </a:r>
          <a:r>
            <a:rPr lang="ru-RU" dirty="0" err="1" smtClean="0"/>
            <a:t>селфи</a:t>
          </a:r>
          <a:endParaRPr lang="ru-RU" dirty="0"/>
        </a:p>
      </dgm:t>
    </dgm:pt>
    <dgm:pt modelId="{86FB8F25-4E7C-4344-AE05-65B9337CF134}" type="parTrans" cxnId="{20C463A6-04CD-48DB-AA32-67EA29C86940}">
      <dgm:prSet/>
      <dgm:spPr/>
      <dgm:t>
        <a:bodyPr/>
        <a:lstStyle/>
        <a:p>
          <a:endParaRPr lang="ru-RU"/>
        </a:p>
      </dgm:t>
    </dgm:pt>
    <dgm:pt modelId="{D45BAD22-F32F-443B-8132-FC20D2602225}" type="sibTrans" cxnId="{20C463A6-04CD-48DB-AA32-67EA29C86940}">
      <dgm:prSet/>
      <dgm:spPr/>
      <dgm:t>
        <a:bodyPr/>
        <a:lstStyle/>
        <a:p>
          <a:endParaRPr lang="ru-RU"/>
        </a:p>
      </dgm:t>
    </dgm:pt>
    <dgm:pt modelId="{8DDB4F4F-07D9-4DE0-AB17-1A9BAD58FFB4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Зацепинг</a:t>
          </a:r>
          <a:r>
            <a:rPr lang="ru-RU" dirty="0" smtClean="0"/>
            <a:t>» или проезд на крышах вагонов</a:t>
          </a:r>
          <a:endParaRPr lang="ru-RU" dirty="0"/>
        </a:p>
      </dgm:t>
    </dgm:pt>
    <dgm:pt modelId="{F9BA4513-6511-4B56-9982-D6E99F6CFAA7}" type="parTrans" cxnId="{D0475D2F-1896-48F3-9504-71E45B30B327}">
      <dgm:prSet/>
      <dgm:spPr/>
      <dgm:t>
        <a:bodyPr/>
        <a:lstStyle/>
        <a:p>
          <a:endParaRPr lang="ru-RU"/>
        </a:p>
      </dgm:t>
    </dgm:pt>
    <dgm:pt modelId="{CE9446AE-C7F6-4737-A3CF-AD5BC5FA1F51}" type="sibTrans" cxnId="{D0475D2F-1896-48F3-9504-71E45B30B327}">
      <dgm:prSet/>
      <dgm:spPr/>
      <dgm:t>
        <a:bodyPr/>
        <a:lstStyle/>
        <a:p>
          <a:endParaRPr lang="ru-RU"/>
        </a:p>
      </dgm:t>
    </dgm:pt>
    <dgm:pt modelId="{EDA35DEC-4979-484B-965A-1812637CBB6F}">
      <dgm:prSet phldrT="[Текст]"/>
      <dgm:spPr/>
      <dgm:t>
        <a:bodyPr/>
        <a:lstStyle/>
        <a:p>
          <a:r>
            <a:rPr lang="ru-RU" dirty="0" smtClean="0"/>
            <a:t>Игры вблизи железнодорожных путей</a:t>
          </a:r>
          <a:endParaRPr lang="ru-RU" dirty="0"/>
        </a:p>
      </dgm:t>
    </dgm:pt>
    <dgm:pt modelId="{6AD5F746-92D0-4E64-B67F-F194A09BBC16}" type="parTrans" cxnId="{09D06A26-08E8-470F-B76D-1C8BED213898}">
      <dgm:prSet/>
      <dgm:spPr/>
      <dgm:t>
        <a:bodyPr/>
        <a:lstStyle/>
        <a:p>
          <a:endParaRPr lang="ru-RU"/>
        </a:p>
      </dgm:t>
    </dgm:pt>
    <dgm:pt modelId="{4567EA09-9CF6-40CA-BAC4-AF51B3BDDAD3}" type="sibTrans" cxnId="{09D06A26-08E8-470F-B76D-1C8BED213898}">
      <dgm:prSet/>
      <dgm:spPr/>
      <dgm:t>
        <a:bodyPr/>
        <a:lstStyle/>
        <a:p>
          <a:endParaRPr lang="ru-RU"/>
        </a:p>
      </dgm:t>
    </dgm:pt>
    <dgm:pt modelId="{E1709A68-7621-4284-9643-64B73FF9B567}" type="pres">
      <dgm:prSet presAssocID="{3F2337E8-B17F-4C01-BBAB-DDB20AA768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78A93-895D-48E9-94D2-16648ADD38F3}" type="pres">
      <dgm:prSet presAssocID="{20A164F6-CF4A-4982-ABAC-9C7648BBCE4C}" presName="node" presStyleLbl="node1" presStyleIdx="0" presStyleCnt="3" custScaleX="123035" custLinFactNeighborX="-38155" custLinFactNeighborY="-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1A1A9-FC93-4077-83C0-04E6278CDCCD}" type="pres">
      <dgm:prSet presAssocID="{D45BAD22-F32F-443B-8132-FC20D2602225}" presName="sibTrans" presStyleCnt="0"/>
      <dgm:spPr/>
    </dgm:pt>
    <dgm:pt modelId="{C8307F18-C9F1-4D40-988C-02DD663E07DE}" type="pres">
      <dgm:prSet presAssocID="{8DDB4F4F-07D9-4DE0-AB17-1A9BAD58FFB4}" presName="node" presStyleLbl="node1" presStyleIdx="1" presStyleCnt="3" custScaleX="131546" custLinFactNeighborX="2935" custLinFactNeighborY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EA874-FBB3-4F87-B13F-C8CBED858D16}" type="pres">
      <dgm:prSet presAssocID="{CE9446AE-C7F6-4737-A3CF-AD5BC5FA1F51}" presName="sibTrans" presStyleCnt="0"/>
      <dgm:spPr/>
    </dgm:pt>
    <dgm:pt modelId="{1BAACFF3-DAA6-42C5-B271-0AAC9F379CC1}" type="pres">
      <dgm:prSet presAssocID="{EDA35DEC-4979-484B-965A-1812637CBB6F}" presName="node" presStyleLbl="node1" presStyleIdx="2" presStyleCnt="3" custScaleX="124060" custLinFactNeighborX="50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75D2F-1896-48F3-9504-71E45B30B327}" srcId="{3F2337E8-B17F-4C01-BBAB-DDB20AA7681C}" destId="{8DDB4F4F-07D9-4DE0-AB17-1A9BAD58FFB4}" srcOrd="1" destOrd="0" parTransId="{F9BA4513-6511-4B56-9982-D6E99F6CFAA7}" sibTransId="{CE9446AE-C7F6-4737-A3CF-AD5BC5FA1F51}"/>
    <dgm:cxn modelId="{9256EEA7-6E69-4B9D-AD95-2F5A7ECE06E1}" type="presOf" srcId="{3F2337E8-B17F-4C01-BBAB-DDB20AA7681C}" destId="{E1709A68-7621-4284-9643-64B73FF9B567}" srcOrd="0" destOrd="0" presId="urn:microsoft.com/office/officeart/2005/8/layout/default"/>
    <dgm:cxn modelId="{20C463A6-04CD-48DB-AA32-67EA29C86940}" srcId="{3F2337E8-B17F-4C01-BBAB-DDB20AA7681C}" destId="{20A164F6-CF4A-4982-ABAC-9C7648BBCE4C}" srcOrd="0" destOrd="0" parTransId="{86FB8F25-4E7C-4344-AE05-65B9337CF134}" sibTransId="{D45BAD22-F32F-443B-8132-FC20D2602225}"/>
    <dgm:cxn modelId="{09D06A26-08E8-470F-B76D-1C8BED213898}" srcId="{3F2337E8-B17F-4C01-BBAB-DDB20AA7681C}" destId="{EDA35DEC-4979-484B-965A-1812637CBB6F}" srcOrd="2" destOrd="0" parTransId="{6AD5F746-92D0-4E64-B67F-F194A09BBC16}" sibTransId="{4567EA09-9CF6-40CA-BAC4-AF51B3BDDAD3}"/>
    <dgm:cxn modelId="{1EBE213C-CB25-4468-8F3B-4DDF402F68E8}" type="presOf" srcId="{8DDB4F4F-07D9-4DE0-AB17-1A9BAD58FFB4}" destId="{C8307F18-C9F1-4D40-988C-02DD663E07DE}" srcOrd="0" destOrd="0" presId="urn:microsoft.com/office/officeart/2005/8/layout/default"/>
    <dgm:cxn modelId="{00B51A0B-F67E-472A-8EA4-947315C6A000}" type="presOf" srcId="{20A164F6-CF4A-4982-ABAC-9C7648BBCE4C}" destId="{12578A93-895D-48E9-94D2-16648ADD38F3}" srcOrd="0" destOrd="0" presId="urn:microsoft.com/office/officeart/2005/8/layout/default"/>
    <dgm:cxn modelId="{8DE44772-157D-421F-BF63-46CA39E4A281}" type="presOf" srcId="{EDA35DEC-4979-484B-965A-1812637CBB6F}" destId="{1BAACFF3-DAA6-42C5-B271-0AAC9F379CC1}" srcOrd="0" destOrd="0" presId="urn:microsoft.com/office/officeart/2005/8/layout/default"/>
    <dgm:cxn modelId="{14313BF9-1096-4BA9-806D-EFD7FBA99CBD}" type="presParOf" srcId="{E1709A68-7621-4284-9643-64B73FF9B567}" destId="{12578A93-895D-48E9-94D2-16648ADD38F3}" srcOrd="0" destOrd="0" presId="urn:microsoft.com/office/officeart/2005/8/layout/default"/>
    <dgm:cxn modelId="{A1782985-C241-45FB-A34E-5A9AC37E5BED}" type="presParOf" srcId="{E1709A68-7621-4284-9643-64B73FF9B567}" destId="{35A1A1A9-FC93-4077-83C0-04E6278CDCCD}" srcOrd="1" destOrd="0" presId="urn:microsoft.com/office/officeart/2005/8/layout/default"/>
    <dgm:cxn modelId="{DC044DD0-5AD1-46A6-92FC-F74A58F20CF3}" type="presParOf" srcId="{E1709A68-7621-4284-9643-64B73FF9B567}" destId="{C8307F18-C9F1-4D40-988C-02DD663E07DE}" srcOrd="2" destOrd="0" presId="urn:microsoft.com/office/officeart/2005/8/layout/default"/>
    <dgm:cxn modelId="{D8FAFCD7-6929-49E9-A7C6-278E352CF456}" type="presParOf" srcId="{E1709A68-7621-4284-9643-64B73FF9B567}" destId="{0C1EA874-FBB3-4F87-B13F-C8CBED858D16}" srcOrd="3" destOrd="0" presId="urn:microsoft.com/office/officeart/2005/8/layout/default"/>
    <dgm:cxn modelId="{CABF6F72-A1C8-4C0E-8512-CD43935D5406}" type="presParOf" srcId="{E1709A68-7621-4284-9643-64B73FF9B567}" destId="{1BAACFF3-DAA6-42C5-B271-0AAC9F379CC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FF480-D499-46C1-97B5-01415E44C16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BDB16D-00C4-41A4-A417-6A6B8AFB1CC2}">
      <dgm:prSet phldrT="[Текст]" phldr="1"/>
      <dgm:spPr/>
      <dgm:t>
        <a:bodyPr/>
        <a:lstStyle/>
        <a:p>
          <a:endParaRPr lang="ru-RU" dirty="0"/>
        </a:p>
      </dgm:t>
    </dgm:pt>
    <dgm:pt modelId="{E45E9FE6-9F81-42AD-A68E-DC9F76426911}" type="parTrans" cxnId="{A1293A59-F919-4786-9725-9631AA44E666}">
      <dgm:prSet/>
      <dgm:spPr/>
      <dgm:t>
        <a:bodyPr/>
        <a:lstStyle/>
        <a:p>
          <a:endParaRPr lang="ru-RU"/>
        </a:p>
      </dgm:t>
    </dgm:pt>
    <dgm:pt modelId="{50D02D14-B7C4-49C4-A462-4618FEA7E01B}" type="sibTrans" cxnId="{A1293A59-F919-4786-9725-9631AA44E666}">
      <dgm:prSet/>
      <dgm:spPr/>
      <dgm:t>
        <a:bodyPr/>
        <a:lstStyle/>
        <a:p>
          <a:endParaRPr lang="ru-RU"/>
        </a:p>
      </dgm:t>
    </dgm:pt>
    <dgm:pt modelId="{C301FC08-642A-48A2-823E-5446622DC2CF}">
      <dgm:prSet phldrT="[Текст]"/>
      <dgm:spPr/>
      <dgm:t>
        <a:bodyPr/>
        <a:lstStyle/>
        <a:p>
          <a:r>
            <a:rPr lang="ru-RU" dirty="0" smtClean="0"/>
            <a:t>Проведение разъяснительной работы среди населения, пассажиров, учащихся школ, расположенных вблизи железной дороги о соблюдении правил нахождения вблизи железнодорожного транспорта</a:t>
          </a:r>
          <a:endParaRPr lang="ru-RU" dirty="0"/>
        </a:p>
      </dgm:t>
    </dgm:pt>
    <dgm:pt modelId="{F0EBF003-D282-4206-849D-B99934EB0D38}" type="parTrans" cxnId="{B46D6678-1146-4010-978B-54412A743B41}">
      <dgm:prSet/>
      <dgm:spPr/>
      <dgm:t>
        <a:bodyPr/>
        <a:lstStyle/>
        <a:p>
          <a:endParaRPr lang="ru-RU"/>
        </a:p>
      </dgm:t>
    </dgm:pt>
    <dgm:pt modelId="{A1D79DCE-DB22-4169-BF57-3D86690C5641}" type="sibTrans" cxnId="{B46D6678-1146-4010-978B-54412A743B41}">
      <dgm:prSet/>
      <dgm:spPr/>
      <dgm:t>
        <a:bodyPr/>
        <a:lstStyle/>
        <a:p>
          <a:endParaRPr lang="ru-RU"/>
        </a:p>
      </dgm:t>
    </dgm:pt>
    <dgm:pt modelId="{A6D1FBFA-49AE-42C8-8096-94FF55A055F9}">
      <dgm:prSet phldrT="[Текст]" phldr="1"/>
      <dgm:spPr/>
      <dgm:t>
        <a:bodyPr/>
        <a:lstStyle/>
        <a:p>
          <a:endParaRPr lang="ru-RU" dirty="0"/>
        </a:p>
      </dgm:t>
    </dgm:pt>
    <dgm:pt modelId="{1C2F449A-D2A8-4456-82F4-1F7B7BDA0CA7}" type="parTrans" cxnId="{A2410A0C-8101-4B7A-BE83-F570D96E08DB}">
      <dgm:prSet/>
      <dgm:spPr/>
      <dgm:t>
        <a:bodyPr/>
        <a:lstStyle/>
        <a:p>
          <a:endParaRPr lang="ru-RU"/>
        </a:p>
      </dgm:t>
    </dgm:pt>
    <dgm:pt modelId="{41D89FEC-1FDC-47A6-938A-D4B7865598A3}" type="sibTrans" cxnId="{A2410A0C-8101-4B7A-BE83-F570D96E08DB}">
      <dgm:prSet/>
      <dgm:spPr/>
      <dgm:t>
        <a:bodyPr/>
        <a:lstStyle/>
        <a:p>
          <a:endParaRPr lang="ru-RU"/>
        </a:p>
      </dgm:t>
    </dgm:pt>
    <dgm:pt modelId="{8DABFCB8-7F4F-4207-9C33-408951D8E4D7}">
      <dgm:prSet phldrT="[Текст]"/>
      <dgm:spPr/>
      <dgm:t>
        <a:bodyPr/>
        <a:lstStyle/>
        <a:p>
          <a:r>
            <a:rPr lang="ru-RU" dirty="0" smtClean="0"/>
            <a:t>Проведение рейдов совместно с отделами внутренних дел по выявлению нарушений правил нахождения вблизи железной дороги</a:t>
          </a:r>
          <a:endParaRPr lang="ru-RU" dirty="0"/>
        </a:p>
      </dgm:t>
    </dgm:pt>
    <dgm:pt modelId="{A3E9B891-EE4A-4E35-85C8-A9EB9D6A3839}" type="parTrans" cxnId="{F3485ED8-BCF5-435D-AF8D-E5DF1A0E2FB6}">
      <dgm:prSet/>
      <dgm:spPr/>
      <dgm:t>
        <a:bodyPr/>
        <a:lstStyle/>
        <a:p>
          <a:endParaRPr lang="ru-RU"/>
        </a:p>
      </dgm:t>
    </dgm:pt>
    <dgm:pt modelId="{48DFD737-407C-49DF-AF6E-C4CA8CB3526F}" type="sibTrans" cxnId="{F3485ED8-BCF5-435D-AF8D-E5DF1A0E2FB6}">
      <dgm:prSet/>
      <dgm:spPr/>
      <dgm:t>
        <a:bodyPr/>
        <a:lstStyle/>
        <a:p>
          <a:endParaRPr lang="ru-RU"/>
        </a:p>
      </dgm:t>
    </dgm:pt>
    <dgm:pt modelId="{BB81AB6D-0966-413F-94B8-DC5EE4E1E359}">
      <dgm:prSet phldrT="[Текст]" phldr="1"/>
      <dgm:spPr/>
      <dgm:t>
        <a:bodyPr/>
        <a:lstStyle/>
        <a:p>
          <a:endParaRPr lang="ru-RU" dirty="0"/>
        </a:p>
      </dgm:t>
    </dgm:pt>
    <dgm:pt modelId="{39BDF691-A978-46CE-9F75-99C75115FD17}" type="parTrans" cxnId="{C122F6F6-DD1F-49BB-B06F-BD7E0F4B69DE}">
      <dgm:prSet/>
      <dgm:spPr/>
      <dgm:t>
        <a:bodyPr/>
        <a:lstStyle/>
        <a:p>
          <a:endParaRPr lang="ru-RU"/>
        </a:p>
      </dgm:t>
    </dgm:pt>
    <dgm:pt modelId="{A36D8134-3BF7-4D79-B0F9-5245A27AC34A}" type="sibTrans" cxnId="{C122F6F6-DD1F-49BB-B06F-BD7E0F4B69DE}">
      <dgm:prSet/>
      <dgm:spPr/>
      <dgm:t>
        <a:bodyPr/>
        <a:lstStyle/>
        <a:p>
          <a:endParaRPr lang="ru-RU"/>
        </a:p>
      </dgm:t>
    </dgm:pt>
    <dgm:pt modelId="{738FCBE3-E43C-4488-82D5-F75D300EFD9E}">
      <dgm:prSet phldrT="[Текст]"/>
      <dgm:spPr/>
      <dgm:t>
        <a:bodyPr/>
        <a:lstStyle/>
        <a:p>
          <a:r>
            <a:rPr lang="ru-RU" dirty="0" smtClean="0"/>
            <a:t>Проведение экскурсий, конкурсов в общеобразовательных учреждениях</a:t>
          </a:r>
          <a:endParaRPr lang="ru-RU" dirty="0"/>
        </a:p>
      </dgm:t>
    </dgm:pt>
    <dgm:pt modelId="{99F2290D-6E28-428F-93FF-60EEB597D6CB}" type="parTrans" cxnId="{C977C434-3B75-428A-9ACE-FFC70EBBF3AB}">
      <dgm:prSet/>
      <dgm:spPr/>
      <dgm:t>
        <a:bodyPr/>
        <a:lstStyle/>
        <a:p>
          <a:endParaRPr lang="ru-RU"/>
        </a:p>
      </dgm:t>
    </dgm:pt>
    <dgm:pt modelId="{56E74104-027D-4BC5-A178-55C8D95184A5}" type="sibTrans" cxnId="{C977C434-3B75-428A-9ACE-FFC70EBBF3AB}">
      <dgm:prSet/>
      <dgm:spPr/>
      <dgm:t>
        <a:bodyPr/>
        <a:lstStyle/>
        <a:p>
          <a:endParaRPr lang="ru-RU"/>
        </a:p>
      </dgm:t>
    </dgm:pt>
    <dgm:pt modelId="{402FBEFA-23EB-4B17-892B-8BB4D0BAAEA5}" type="pres">
      <dgm:prSet presAssocID="{B1EFF480-D499-46C1-97B5-01415E44C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9982D4-DDF0-48F1-A8FF-F9CA55BBC186}" type="pres">
      <dgm:prSet presAssocID="{57BDB16D-00C4-41A4-A417-6A6B8AFB1CC2}" presName="composite" presStyleCnt="0"/>
      <dgm:spPr/>
    </dgm:pt>
    <dgm:pt modelId="{29752FE2-7AA6-4A22-98D6-F10DD027B797}" type="pres">
      <dgm:prSet presAssocID="{57BDB16D-00C4-41A4-A417-6A6B8AFB1CC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9ACBD-E610-4A98-88FE-6F9D5A302B75}" type="pres">
      <dgm:prSet presAssocID="{57BDB16D-00C4-41A4-A417-6A6B8AFB1CC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97958-AFA6-4B68-AC75-DF4976705DA6}" type="pres">
      <dgm:prSet presAssocID="{50D02D14-B7C4-49C4-A462-4618FEA7E01B}" presName="sp" presStyleCnt="0"/>
      <dgm:spPr/>
    </dgm:pt>
    <dgm:pt modelId="{8D47C363-31C9-4F1A-879F-79D62F3EFDDD}" type="pres">
      <dgm:prSet presAssocID="{A6D1FBFA-49AE-42C8-8096-94FF55A055F9}" presName="composite" presStyleCnt="0"/>
      <dgm:spPr/>
    </dgm:pt>
    <dgm:pt modelId="{78C85D67-720C-4496-9118-74EA8C48E880}" type="pres">
      <dgm:prSet presAssocID="{A6D1FBFA-49AE-42C8-8096-94FF55A055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8CFF3-FF29-442D-946A-FFE64E038992}" type="pres">
      <dgm:prSet presAssocID="{A6D1FBFA-49AE-42C8-8096-94FF55A055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B030E-C490-4F72-8939-24F1F74BEA14}" type="pres">
      <dgm:prSet presAssocID="{41D89FEC-1FDC-47A6-938A-D4B7865598A3}" presName="sp" presStyleCnt="0"/>
      <dgm:spPr/>
    </dgm:pt>
    <dgm:pt modelId="{5542DC79-D6DC-438F-8AEE-69C8A3CEFCA9}" type="pres">
      <dgm:prSet presAssocID="{BB81AB6D-0966-413F-94B8-DC5EE4E1E359}" presName="composite" presStyleCnt="0"/>
      <dgm:spPr/>
    </dgm:pt>
    <dgm:pt modelId="{0AB23783-0426-4A5C-AFD2-A7E1AD9DF714}" type="pres">
      <dgm:prSet presAssocID="{BB81AB6D-0966-413F-94B8-DC5EE4E1E3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0800-C553-4A71-A221-4836FA47386B}" type="pres">
      <dgm:prSet presAssocID="{BB81AB6D-0966-413F-94B8-DC5EE4E1E3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58BA8-88FF-4552-9B9D-5B64C021E85D}" type="presOf" srcId="{57BDB16D-00C4-41A4-A417-6A6B8AFB1CC2}" destId="{29752FE2-7AA6-4A22-98D6-F10DD027B797}" srcOrd="0" destOrd="0" presId="urn:microsoft.com/office/officeart/2005/8/layout/chevron2"/>
    <dgm:cxn modelId="{A1293A59-F919-4786-9725-9631AA44E666}" srcId="{B1EFF480-D499-46C1-97B5-01415E44C164}" destId="{57BDB16D-00C4-41A4-A417-6A6B8AFB1CC2}" srcOrd="0" destOrd="0" parTransId="{E45E9FE6-9F81-42AD-A68E-DC9F76426911}" sibTransId="{50D02D14-B7C4-49C4-A462-4618FEA7E01B}"/>
    <dgm:cxn modelId="{C122F6F6-DD1F-49BB-B06F-BD7E0F4B69DE}" srcId="{B1EFF480-D499-46C1-97B5-01415E44C164}" destId="{BB81AB6D-0966-413F-94B8-DC5EE4E1E359}" srcOrd="2" destOrd="0" parTransId="{39BDF691-A978-46CE-9F75-99C75115FD17}" sibTransId="{A36D8134-3BF7-4D79-B0F9-5245A27AC34A}"/>
    <dgm:cxn modelId="{1AABCA71-D6A2-450A-9EE5-662BCB06FA22}" type="presOf" srcId="{B1EFF480-D499-46C1-97B5-01415E44C164}" destId="{402FBEFA-23EB-4B17-892B-8BB4D0BAAEA5}" srcOrd="0" destOrd="0" presId="urn:microsoft.com/office/officeart/2005/8/layout/chevron2"/>
    <dgm:cxn modelId="{951E7230-EBF2-4D71-A07B-B9BCD636BFFB}" type="presOf" srcId="{738FCBE3-E43C-4488-82D5-F75D300EFD9E}" destId="{66D90800-C553-4A71-A221-4836FA47386B}" srcOrd="0" destOrd="0" presId="urn:microsoft.com/office/officeart/2005/8/layout/chevron2"/>
    <dgm:cxn modelId="{989C4920-64D3-44A6-B7F2-29D1A0168D23}" type="presOf" srcId="{A6D1FBFA-49AE-42C8-8096-94FF55A055F9}" destId="{78C85D67-720C-4496-9118-74EA8C48E880}" srcOrd="0" destOrd="0" presId="urn:microsoft.com/office/officeart/2005/8/layout/chevron2"/>
    <dgm:cxn modelId="{A2410A0C-8101-4B7A-BE83-F570D96E08DB}" srcId="{B1EFF480-D499-46C1-97B5-01415E44C164}" destId="{A6D1FBFA-49AE-42C8-8096-94FF55A055F9}" srcOrd="1" destOrd="0" parTransId="{1C2F449A-D2A8-4456-82F4-1F7B7BDA0CA7}" sibTransId="{41D89FEC-1FDC-47A6-938A-D4B7865598A3}"/>
    <dgm:cxn modelId="{F3485ED8-BCF5-435D-AF8D-E5DF1A0E2FB6}" srcId="{A6D1FBFA-49AE-42C8-8096-94FF55A055F9}" destId="{8DABFCB8-7F4F-4207-9C33-408951D8E4D7}" srcOrd="0" destOrd="0" parTransId="{A3E9B891-EE4A-4E35-85C8-A9EB9D6A3839}" sibTransId="{48DFD737-407C-49DF-AF6E-C4CA8CB3526F}"/>
    <dgm:cxn modelId="{C977C434-3B75-428A-9ACE-FFC70EBBF3AB}" srcId="{BB81AB6D-0966-413F-94B8-DC5EE4E1E359}" destId="{738FCBE3-E43C-4488-82D5-F75D300EFD9E}" srcOrd="0" destOrd="0" parTransId="{99F2290D-6E28-428F-93FF-60EEB597D6CB}" sibTransId="{56E74104-027D-4BC5-A178-55C8D95184A5}"/>
    <dgm:cxn modelId="{E4ACD5DD-E32B-4E05-84AB-86CBF7F68409}" type="presOf" srcId="{8DABFCB8-7F4F-4207-9C33-408951D8E4D7}" destId="{EBE8CFF3-FF29-442D-946A-FFE64E038992}" srcOrd="0" destOrd="0" presId="urn:microsoft.com/office/officeart/2005/8/layout/chevron2"/>
    <dgm:cxn modelId="{7EAACE75-8AC1-4301-9D2F-BC75AA6A9712}" type="presOf" srcId="{BB81AB6D-0966-413F-94B8-DC5EE4E1E359}" destId="{0AB23783-0426-4A5C-AFD2-A7E1AD9DF714}" srcOrd="0" destOrd="0" presId="urn:microsoft.com/office/officeart/2005/8/layout/chevron2"/>
    <dgm:cxn modelId="{B46D6678-1146-4010-978B-54412A743B41}" srcId="{57BDB16D-00C4-41A4-A417-6A6B8AFB1CC2}" destId="{C301FC08-642A-48A2-823E-5446622DC2CF}" srcOrd="0" destOrd="0" parTransId="{F0EBF003-D282-4206-849D-B99934EB0D38}" sibTransId="{A1D79DCE-DB22-4169-BF57-3D86690C5641}"/>
    <dgm:cxn modelId="{2C3DEF46-E2CB-4CB8-8287-56925ABA6E08}" type="presOf" srcId="{C301FC08-642A-48A2-823E-5446622DC2CF}" destId="{AEB9ACBD-E610-4A98-88FE-6F9D5A302B75}" srcOrd="0" destOrd="0" presId="urn:microsoft.com/office/officeart/2005/8/layout/chevron2"/>
    <dgm:cxn modelId="{12571C14-3A26-465E-AAE7-D3159B64007F}" type="presParOf" srcId="{402FBEFA-23EB-4B17-892B-8BB4D0BAAEA5}" destId="{DA9982D4-DDF0-48F1-A8FF-F9CA55BBC186}" srcOrd="0" destOrd="0" presId="urn:microsoft.com/office/officeart/2005/8/layout/chevron2"/>
    <dgm:cxn modelId="{78BA87CF-8138-412E-BCC4-2C691B81EFEF}" type="presParOf" srcId="{DA9982D4-DDF0-48F1-A8FF-F9CA55BBC186}" destId="{29752FE2-7AA6-4A22-98D6-F10DD027B797}" srcOrd="0" destOrd="0" presId="urn:microsoft.com/office/officeart/2005/8/layout/chevron2"/>
    <dgm:cxn modelId="{28C7509E-8C08-44E5-A682-AFA2E13BA80E}" type="presParOf" srcId="{DA9982D4-DDF0-48F1-A8FF-F9CA55BBC186}" destId="{AEB9ACBD-E610-4A98-88FE-6F9D5A302B75}" srcOrd="1" destOrd="0" presId="urn:microsoft.com/office/officeart/2005/8/layout/chevron2"/>
    <dgm:cxn modelId="{44596CC8-E68F-4A2D-9E73-E381A5E1BB7F}" type="presParOf" srcId="{402FBEFA-23EB-4B17-892B-8BB4D0BAAEA5}" destId="{F7F97958-AFA6-4B68-AC75-DF4976705DA6}" srcOrd="1" destOrd="0" presId="urn:microsoft.com/office/officeart/2005/8/layout/chevron2"/>
    <dgm:cxn modelId="{968E30C2-7087-48D1-9FA2-BF749A688E0B}" type="presParOf" srcId="{402FBEFA-23EB-4B17-892B-8BB4D0BAAEA5}" destId="{8D47C363-31C9-4F1A-879F-79D62F3EFDDD}" srcOrd="2" destOrd="0" presId="urn:microsoft.com/office/officeart/2005/8/layout/chevron2"/>
    <dgm:cxn modelId="{36D3D852-F59F-4665-A34A-FC3E2A0C399C}" type="presParOf" srcId="{8D47C363-31C9-4F1A-879F-79D62F3EFDDD}" destId="{78C85D67-720C-4496-9118-74EA8C48E880}" srcOrd="0" destOrd="0" presId="urn:microsoft.com/office/officeart/2005/8/layout/chevron2"/>
    <dgm:cxn modelId="{C612075C-1DB2-411F-A555-27E3A5DE3819}" type="presParOf" srcId="{8D47C363-31C9-4F1A-879F-79D62F3EFDDD}" destId="{EBE8CFF3-FF29-442D-946A-FFE64E038992}" srcOrd="1" destOrd="0" presId="urn:microsoft.com/office/officeart/2005/8/layout/chevron2"/>
    <dgm:cxn modelId="{CF2AC304-973E-4CA9-B385-5E73045A8809}" type="presParOf" srcId="{402FBEFA-23EB-4B17-892B-8BB4D0BAAEA5}" destId="{782B030E-C490-4F72-8939-24F1F74BEA14}" srcOrd="3" destOrd="0" presId="urn:microsoft.com/office/officeart/2005/8/layout/chevron2"/>
    <dgm:cxn modelId="{FAAFE8B4-8351-415B-9A3F-FABBF8258B48}" type="presParOf" srcId="{402FBEFA-23EB-4B17-892B-8BB4D0BAAEA5}" destId="{5542DC79-D6DC-438F-8AEE-69C8A3CEFCA9}" srcOrd="4" destOrd="0" presId="urn:microsoft.com/office/officeart/2005/8/layout/chevron2"/>
    <dgm:cxn modelId="{89EF2564-A10A-4724-AD6D-6CAE46E4CCF1}" type="presParOf" srcId="{5542DC79-D6DC-438F-8AEE-69C8A3CEFCA9}" destId="{0AB23783-0426-4A5C-AFD2-A7E1AD9DF714}" srcOrd="0" destOrd="0" presId="urn:microsoft.com/office/officeart/2005/8/layout/chevron2"/>
    <dgm:cxn modelId="{9D2552D7-2611-426B-8EED-3EBCAFF4B444}" type="presParOf" srcId="{5542DC79-D6DC-438F-8AEE-69C8A3CEFCA9}" destId="{66D90800-C553-4A71-A221-4836FA4738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653A4-A614-45B2-B9DB-35A49AA7E5AF}">
      <dsp:nvSpPr>
        <dsp:cNvPr id="0" name=""/>
        <dsp:cNvSpPr/>
      </dsp:nvSpPr>
      <dsp:spPr>
        <a:xfrm>
          <a:off x="72496" y="2613"/>
          <a:ext cx="2590931" cy="155455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Обозначение опасностей железной дороги</a:t>
          </a:r>
          <a:endParaRPr lang="ru-RU" sz="1600" kern="1200" dirty="0"/>
        </a:p>
      </dsp:txBody>
      <dsp:txXfrm>
        <a:off x="72496" y="2613"/>
        <a:ext cx="2590931" cy="1554559"/>
      </dsp:txXfrm>
    </dsp:sp>
    <dsp:sp modelId="{3C0DE240-82D4-4E9E-9ADF-EDC0EFA4EBE8}">
      <dsp:nvSpPr>
        <dsp:cNvPr id="0" name=""/>
        <dsp:cNvSpPr/>
      </dsp:nvSpPr>
      <dsp:spPr>
        <a:xfrm>
          <a:off x="2922521" y="2613"/>
          <a:ext cx="2590931" cy="1554559"/>
        </a:xfrm>
        <a:prstGeom prst="rect">
          <a:avLst/>
        </a:prstGeom>
        <a:solidFill>
          <a:schemeClr val="accent5">
            <a:hueOff val="2655175"/>
            <a:satOff val="25157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Данные по допущенным случаям травматизма</a:t>
          </a:r>
          <a:endParaRPr lang="ru-RU" sz="1600" kern="1200" dirty="0"/>
        </a:p>
      </dsp:txBody>
      <dsp:txXfrm>
        <a:off x="2922521" y="2613"/>
        <a:ext cx="2590931" cy="1554559"/>
      </dsp:txXfrm>
    </dsp:sp>
    <dsp:sp modelId="{48DD4F56-D853-4A89-A20D-22148893DBD9}">
      <dsp:nvSpPr>
        <dsp:cNvPr id="0" name=""/>
        <dsp:cNvSpPr/>
      </dsp:nvSpPr>
      <dsp:spPr>
        <a:xfrm>
          <a:off x="5772546" y="2613"/>
          <a:ext cx="2590931" cy="1554559"/>
        </a:xfrm>
        <a:prstGeom prst="rect">
          <a:avLst/>
        </a:prstGeom>
        <a:solidFill>
          <a:schemeClr val="accent5">
            <a:hueOff val="5310351"/>
            <a:satOff val="50315"/>
            <a:lumOff val="-3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Мероприятия по недопущению случаев детского травматизма, проводимые работниками ОАО РЖД</a:t>
          </a:r>
          <a:endParaRPr lang="ru-RU" sz="1600" kern="1200" dirty="0"/>
        </a:p>
      </dsp:txBody>
      <dsp:txXfrm>
        <a:off x="5772546" y="2613"/>
        <a:ext cx="2590931" cy="1554559"/>
      </dsp:txXfrm>
    </dsp:sp>
    <dsp:sp modelId="{00E5FC1E-41B3-45AB-BA8C-83FBC9F67D74}">
      <dsp:nvSpPr>
        <dsp:cNvPr id="0" name=""/>
        <dsp:cNvSpPr/>
      </dsp:nvSpPr>
      <dsp:spPr>
        <a:xfrm>
          <a:off x="2922521" y="1816265"/>
          <a:ext cx="2590931" cy="1554559"/>
        </a:xfrm>
        <a:prstGeom prst="rect">
          <a:avLst/>
        </a:prstGeom>
        <a:solidFill>
          <a:schemeClr val="accent5">
            <a:hueOff val="7965526"/>
            <a:satOff val="75472"/>
            <a:lumOff val="-4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Рекомендации по поведению вблизи железной дороги</a:t>
          </a:r>
          <a:endParaRPr lang="ru-RU" sz="1600" kern="1200" dirty="0"/>
        </a:p>
      </dsp:txBody>
      <dsp:txXfrm>
        <a:off x="2922521" y="1816265"/>
        <a:ext cx="2590931" cy="1554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578A93-895D-48E9-94D2-16648ADD38F3}">
      <dsp:nvSpPr>
        <dsp:cNvPr id="0" name=""/>
        <dsp:cNvSpPr/>
      </dsp:nvSpPr>
      <dsp:spPr>
        <a:xfrm>
          <a:off x="396512" y="2"/>
          <a:ext cx="1997983" cy="97434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Погоня за красивым </a:t>
          </a:r>
          <a:r>
            <a:rPr lang="ru-RU" sz="1500" kern="1200" dirty="0" err="1" smtClean="0"/>
            <a:t>селфи</a:t>
          </a:r>
          <a:endParaRPr lang="ru-RU" sz="1500" kern="1200" dirty="0"/>
        </a:p>
      </dsp:txBody>
      <dsp:txXfrm>
        <a:off x="396512" y="2"/>
        <a:ext cx="1997983" cy="974348"/>
      </dsp:txXfrm>
    </dsp:sp>
    <dsp:sp modelId="{C8307F18-C9F1-4D40-988C-02DD663E07DE}">
      <dsp:nvSpPr>
        <dsp:cNvPr id="0" name=""/>
        <dsp:cNvSpPr/>
      </dsp:nvSpPr>
      <dsp:spPr>
        <a:xfrm>
          <a:off x="3224154" y="373"/>
          <a:ext cx="2136195" cy="974348"/>
        </a:xfrm>
        <a:prstGeom prst="rect">
          <a:avLst/>
        </a:prstGeom>
        <a:solidFill>
          <a:schemeClr val="accent5">
            <a:hueOff val="3982763"/>
            <a:satOff val="37736"/>
            <a:lumOff val="-23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</a:t>
          </a:r>
          <a:r>
            <a:rPr lang="ru-RU" sz="1500" kern="1200" dirty="0" err="1" smtClean="0"/>
            <a:t>Зацепинг</a:t>
          </a:r>
          <a:r>
            <a:rPr lang="ru-RU" sz="1500" kern="1200" dirty="0" smtClean="0"/>
            <a:t>» или проезд на крышах вагонов</a:t>
          </a:r>
          <a:endParaRPr lang="ru-RU" sz="1500" kern="1200" dirty="0"/>
        </a:p>
      </dsp:txBody>
      <dsp:txXfrm>
        <a:off x="3224154" y="373"/>
        <a:ext cx="2136195" cy="974348"/>
      </dsp:txXfrm>
    </dsp:sp>
    <dsp:sp modelId="{1BAACFF3-DAA6-42C5-B271-0AAC9F379CC1}">
      <dsp:nvSpPr>
        <dsp:cNvPr id="0" name=""/>
        <dsp:cNvSpPr/>
      </dsp:nvSpPr>
      <dsp:spPr>
        <a:xfrm>
          <a:off x="6300563" y="188"/>
          <a:ext cx="2014628" cy="974348"/>
        </a:xfrm>
        <a:prstGeom prst="rect">
          <a:avLst/>
        </a:prstGeom>
        <a:solidFill>
          <a:schemeClr val="accent5">
            <a:hueOff val="7965526"/>
            <a:satOff val="75472"/>
            <a:lumOff val="-4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Игры вблизи железнодорожных путей</a:t>
          </a:r>
          <a:endParaRPr lang="ru-RU" sz="1500" kern="1200" dirty="0"/>
        </a:p>
      </dsp:txBody>
      <dsp:txXfrm>
        <a:off x="6300563" y="188"/>
        <a:ext cx="2014628" cy="9743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752FE2-7AA6-4A22-98D6-F10DD027B797}">
      <dsp:nvSpPr>
        <dsp:cNvPr id="0" name=""/>
        <dsp:cNvSpPr/>
      </dsp:nvSpPr>
      <dsp:spPr>
        <a:xfrm rot="5400000">
          <a:off x="-196533" y="197403"/>
          <a:ext cx="1310224" cy="9171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96533" y="197403"/>
        <a:ext cx="1310224" cy="917157"/>
      </dsp:txXfrm>
    </dsp:sp>
    <dsp:sp modelId="{AEB9ACBD-E610-4A98-88FE-6F9D5A302B75}">
      <dsp:nvSpPr>
        <dsp:cNvPr id="0" name=""/>
        <dsp:cNvSpPr/>
      </dsp:nvSpPr>
      <dsp:spPr>
        <a:xfrm rot="5400000">
          <a:off x="4198355" y="-3280328"/>
          <a:ext cx="851646" cy="7414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разъяснительной работы среди населения, пассажиров, учащихся школ, расположенных вблизи железной дороги о соблюдении правил нахождения вблизи железнодорожного транспорта</a:t>
          </a:r>
          <a:endParaRPr lang="ru-RU" sz="1400" kern="1200" dirty="0"/>
        </a:p>
      </dsp:txBody>
      <dsp:txXfrm rot="5400000">
        <a:off x="4198355" y="-3280328"/>
        <a:ext cx="851646" cy="7414042"/>
      </dsp:txXfrm>
    </dsp:sp>
    <dsp:sp modelId="{78C85D67-720C-4496-9118-74EA8C48E880}">
      <dsp:nvSpPr>
        <dsp:cNvPr id="0" name=""/>
        <dsp:cNvSpPr/>
      </dsp:nvSpPr>
      <dsp:spPr>
        <a:xfrm rot="5400000">
          <a:off x="-196533" y="1309102"/>
          <a:ext cx="1310224" cy="917157"/>
        </a:xfrm>
        <a:prstGeom prst="chevron">
          <a:avLst/>
        </a:prstGeom>
        <a:solidFill>
          <a:schemeClr val="accent5">
            <a:hueOff val="3982763"/>
            <a:satOff val="37736"/>
            <a:lumOff val="-23823"/>
            <a:alphaOff val="0"/>
          </a:schemeClr>
        </a:solidFill>
        <a:ln w="25400" cap="flat" cmpd="sng" algn="ctr">
          <a:solidFill>
            <a:schemeClr val="accent5">
              <a:hueOff val="3982763"/>
              <a:satOff val="37736"/>
              <a:lumOff val="-2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96533" y="1309102"/>
        <a:ext cx="1310224" cy="917157"/>
      </dsp:txXfrm>
    </dsp:sp>
    <dsp:sp modelId="{EBE8CFF3-FF29-442D-946A-FFE64E038992}">
      <dsp:nvSpPr>
        <dsp:cNvPr id="0" name=""/>
        <dsp:cNvSpPr/>
      </dsp:nvSpPr>
      <dsp:spPr>
        <a:xfrm rot="5400000">
          <a:off x="4198355" y="-2168629"/>
          <a:ext cx="851646" cy="7414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982763"/>
              <a:satOff val="37736"/>
              <a:lumOff val="-2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рейдов совместно с отделами внутренних дел по выявлению нарушений правил нахождения вблизи железной дороги</a:t>
          </a:r>
          <a:endParaRPr lang="ru-RU" sz="1400" kern="1200" dirty="0"/>
        </a:p>
      </dsp:txBody>
      <dsp:txXfrm rot="5400000">
        <a:off x="4198355" y="-2168629"/>
        <a:ext cx="851646" cy="7414042"/>
      </dsp:txXfrm>
    </dsp:sp>
    <dsp:sp modelId="{0AB23783-0426-4A5C-AFD2-A7E1AD9DF714}">
      <dsp:nvSpPr>
        <dsp:cNvPr id="0" name=""/>
        <dsp:cNvSpPr/>
      </dsp:nvSpPr>
      <dsp:spPr>
        <a:xfrm rot="5400000">
          <a:off x="-196533" y="2420801"/>
          <a:ext cx="1310224" cy="917157"/>
        </a:xfrm>
        <a:prstGeom prst="chevron">
          <a:avLst/>
        </a:prstGeom>
        <a:solidFill>
          <a:schemeClr val="accent5">
            <a:hueOff val="7965526"/>
            <a:satOff val="75472"/>
            <a:lumOff val="-47647"/>
            <a:alphaOff val="0"/>
          </a:schemeClr>
        </a:solidFill>
        <a:ln w="25400" cap="flat" cmpd="sng" algn="ctr">
          <a:solidFill>
            <a:schemeClr val="accent5">
              <a:hueOff val="7965526"/>
              <a:satOff val="75472"/>
              <a:lumOff val="-4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96533" y="2420801"/>
        <a:ext cx="1310224" cy="917157"/>
      </dsp:txXfrm>
    </dsp:sp>
    <dsp:sp modelId="{66D90800-C553-4A71-A221-4836FA47386B}">
      <dsp:nvSpPr>
        <dsp:cNvPr id="0" name=""/>
        <dsp:cNvSpPr/>
      </dsp:nvSpPr>
      <dsp:spPr>
        <a:xfrm rot="5400000">
          <a:off x="4198355" y="-1056930"/>
          <a:ext cx="851646" cy="7414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965526"/>
              <a:satOff val="75472"/>
              <a:lumOff val="-4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экскурсий, конкурсов в общеобразовательных учреждениях</a:t>
          </a:r>
          <a:endParaRPr lang="ru-RU" sz="1400" kern="1200" dirty="0"/>
        </a:p>
      </dsp:txBody>
      <dsp:txXfrm rot="5400000">
        <a:off x="4198355" y="-1056930"/>
        <a:ext cx="851646" cy="7414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D1A9593-7451-439A-8A26-CBB83248EDF0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0CB7F7-6B63-4E52-90C9-776D832B06A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83866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BD719DE-FA03-41EA-9FFD-D42B5EDE0BE7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7187" cy="4468813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6F003F-B794-4705-9405-C4222772261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79484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B7A745-AFEE-4B44-8BD4-74AD4FE639FD}" type="slidenum">
              <a:rPr lang="ru-RU" altLang="ru-RU">
                <a:cs typeface="Arial" charset="0"/>
              </a:rPr>
              <a:pPr/>
              <a:t>1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7D2E-1FBD-4B54-91BE-052756782EF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FC8F-A132-4A3F-8263-75B6F92F5FB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70450"/>
            <a:ext cx="714375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2EB848-51FA-488E-B4F8-8F30B6A7702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| Центр внутренней политики и развития корпоративной культуры</a:t>
            </a:r>
          </a:p>
        </p:txBody>
      </p:sp>
    </p:spTree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3151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9" y="294028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8F39-FFFB-47AE-9DEB-FB747DF88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FA0D-87AB-4F83-9B5A-40880783066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1319-0F27-4DEB-A417-DCB4645C6C1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7F23-6AA2-4F8E-B5A2-4F8B81DE2E9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32B8-1153-494C-BD9F-A955B2106F0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1FB4-DEA6-46B3-916B-23E10D6813B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2F02-F773-4FD4-83B5-1F0434BD82A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F73C-ED93-4D86-BD6C-4DDE979A6FA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ED3C-2DB7-410D-8779-935963822C6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A8C8-BECA-42E8-A729-897460A677B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9425-B44C-41AA-9A6C-593FE2042D0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1279-3CE4-4BA9-8B6E-A4B7F21AB91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B573-C30E-4614-8DCE-9AEFF294BBA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0FED-2B81-4FEC-B03C-259891AE413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FC7C-F91D-4651-B9B7-A7E393D8A8A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6804-E244-4BE1-A26F-C9C85DDDEB6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F027-9499-4599-908D-BAD801A3A81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F2A9-3FCC-442E-9272-117D2B16E21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A835-CD75-4567-AEE2-94D8BF672AB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1E00-9006-4F43-98D8-31BD1E4C75D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0813-4033-4AE7-9956-2D91188C05D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825A-DE24-4F93-B4B2-F6852EF2A6D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5673-4474-4B7D-BDF7-BD2D790B6CE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F344-120F-4A2F-92DA-B238BA218A9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0845-73D9-4E5C-B252-0A8DCBAF666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8F65-C04C-4B07-93A7-6D29DCB4F88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057D-40D6-4C15-B5BE-0F511103DFC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E99E-416E-408B-9213-10AFED4CDBB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92AA-2552-471B-A417-7EF750F6DAE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B3F7-453E-47EB-91A1-0000930D960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E619-3966-4495-81D0-AB900FB8641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CA8A-1825-48DF-8E04-5EE90F60859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0D9C-D225-4CFB-8B90-FE1FB32FD6C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F617-8851-4206-B5BE-E69E378C6E6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F01D-FBA0-480B-B959-BE31B79B52D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EDAF-4F53-433C-B803-5C2465347E0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AED7-4111-4A17-9AF8-C8BC633B40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0B7B-BBC0-45F3-8AD2-ADA8816BCDA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CBF4-5FD4-446A-83FA-004021B2D2A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0E90-354E-4D39-AE14-4570C4EDD1C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8369-3D0C-4B67-BBD4-50554AF1FAC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5FC4-8788-433E-8333-F238D99DA4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99CE-F246-434E-8434-37853CAC51F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F4A0-B772-4974-9AFC-FBA2B5E47F3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AAD2-999D-4E12-BD0F-F43CCDEFFCA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6A24-0E0C-4936-B6A5-A6887F9967F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84FA-99F6-4C6B-B012-CD87007AE2A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E3AA-A472-470E-9C5D-1BEBFF74448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879E-07B1-48E0-B15F-8A03D463E7C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DF9E-2B98-4C3C-BDFE-C2C4BA086F0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D6A6-D268-43E8-8A21-79A9706E7FA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88EB-2C0C-4E8A-9399-A2014F957CD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D658-FB87-41A9-81DC-9BFCC60220B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165C-2C16-4F03-A73F-57D49973616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0FBD-7DE2-4E12-81E9-1B9ED51DC68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D303-4016-4F86-8B95-1AF804BC1A2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F576-14CD-4FBA-8D51-8BCF86D799B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9B24-8D91-416F-9460-A39BB727AC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6C85-1CB6-4524-9A0E-3C9C6C85B55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BBE7-B455-4026-8C75-E5B98B13193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A017-1013-49F3-B262-BE88804E7AD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CA22-6356-413B-80C2-35B5D745650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3FFF-613D-4514-8C03-864BE6C0FBF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8A85-80F6-4F05-B233-E5664AE9B67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5AFA-8400-4410-9FE2-9B73DF67367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C67F-F68E-4276-9DA8-D779F7845F2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E3F0-CCFA-4FBA-B275-E0E735126F7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13F0-4124-41DD-8C72-D9E55CF56F1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DD77-4413-47A1-87B0-3793D7D1202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61BB-2E87-4577-9AAF-C098B6FE834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F296-D9F3-4C0D-83E9-E6FCFECE6C4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EDB6-2951-4452-A0D3-89F8AF42223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AE76-6C8A-4916-AB59-F48760B23C2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6650"/>
            <a:ext cx="406400" cy="13335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20881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4611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5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9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5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4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5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9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5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76B4-B64A-4B3E-9BC2-1B1591B3B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6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0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6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4637"/>
          </a:xfr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77F9537-A3E3-4B75-B623-D91F468C6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57752E-4227-4AD0-B2CF-CBC5B82B5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8FBA-0FEB-4310-85EA-299E718705C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A646585-F30B-4439-9C68-E00527BAF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C60418F-8257-46AE-85D2-F79678C15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0828C37-CF17-4FAE-972E-B2F52E970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AB3A-4B63-450C-BB3A-62781B33EA6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D2F8-B7CF-48B9-9F8B-1169E690F91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BC1B-3F0A-4A2D-8CC5-80108226EFE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E905-27F8-4900-8401-519707E2AC3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FE81-2E7E-4D48-8424-AF032C2F5D0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870D-2433-4D0E-8BDA-EF0ABF1E3E7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6BDA-FD7C-4D44-B8A9-F17FE712231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4ABF-AD33-47E9-9A8C-9A873EDA1ED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A551-B00B-46C9-9AC9-DF8DCF8F299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478D-7AB5-4B9C-BFFC-EC636298237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6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0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6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4637"/>
          </a:xfr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0D51758-76C1-473F-968A-3CF12282E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5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6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1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6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4637"/>
          </a:xfrm>
        </p:spPr>
        <p:txBody>
          <a:bodyPr lIns="91438" tIns="45719" rIns="91438" bIns="4571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66A402-9179-4741-AF1B-EA78CE811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</p:spPr>
        <p:txBody>
          <a:bodyPr lIns="91438" tIns="45719" rIns="91438" bIns="457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90E4-FFDA-4B5F-99DF-A6109B93DAC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81FBB32-C6CE-4C0A-ABF2-4C85CFFF5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B8D5B41-2273-46F8-826F-7F80074CE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86D3F1-55F3-433B-A76D-65F094634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0CD447-50B5-4C88-B6FF-C444028FC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1F9B14-D397-4446-ACCE-2EC18A304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298450"/>
            <a:ext cx="84566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в одну или в две строки шрифтом </a:t>
            </a:r>
            <a:r>
              <a:rPr lang="en-US" altLang="ru-RU" smtClean="0"/>
              <a:t>Verdana regular 22/27 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404938"/>
            <a:ext cx="84566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 шрифтом </a:t>
            </a:r>
            <a:r>
              <a:rPr lang="en-US" altLang="ru-RU" smtClean="0"/>
              <a:t>Verdana 16 pt, regular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4872038"/>
            <a:ext cx="34925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37A193F-2776-4FD1-B04D-7F3E9956762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60" r:id="rId1"/>
    <p:sldLayoutId id="2147495861" r:id="rId2"/>
    <p:sldLayoutId id="2147495862" r:id="rId3"/>
    <p:sldLayoutId id="2147495863" r:id="rId4"/>
    <p:sldLayoutId id="2147495864" r:id="rId5"/>
    <p:sldLayoutId id="2147495865" r:id="rId6"/>
    <p:sldLayoutId id="2147495866" r:id="rId7"/>
    <p:sldLayoutId id="2147495867" r:id="rId8"/>
    <p:sldLayoutId id="2147495868" r:id="rId9"/>
    <p:sldLayoutId id="2147495869" r:id="rId10"/>
    <p:sldLayoutId id="2147495870" r:id="rId11"/>
    <p:sldLayoutId id="2147495871" r:id="rId12"/>
    <p:sldLayoutId id="2147495872" r:id="rId13"/>
    <p:sldLayoutId id="2147495873" r:id="rId14"/>
    <p:sldLayoutId id="2147495874" r:id="rId15"/>
    <p:sldLayoutId id="2147495875" r:id="rId16"/>
    <p:sldLayoutId id="2147495876" r:id="rId17"/>
    <p:sldLayoutId id="2147495877" r:id="rId18"/>
    <p:sldLayoutId id="2147495878" r:id="rId19"/>
    <p:sldLayoutId id="2147495879" r:id="rId20"/>
    <p:sldLayoutId id="2147495880" r:id="rId21"/>
    <p:sldLayoutId id="2147495881" r:id="rId22"/>
    <p:sldLayoutId id="2147495882" r:id="rId23"/>
    <p:sldLayoutId id="2147495883" r:id="rId24"/>
    <p:sldLayoutId id="2147495884" r:id="rId25"/>
    <p:sldLayoutId id="2147495885" r:id="rId26"/>
    <p:sldLayoutId id="2147495886" r:id="rId27"/>
    <p:sldLayoutId id="2147495887" r:id="rId28"/>
    <p:sldLayoutId id="2147495888" r:id="rId29"/>
    <p:sldLayoutId id="2147495889" r:id="rId30"/>
    <p:sldLayoutId id="2147495890" r:id="rId31"/>
    <p:sldLayoutId id="2147495891" r:id="rId32"/>
    <p:sldLayoutId id="2147495892" r:id="rId33"/>
    <p:sldLayoutId id="2147495893" r:id="rId34"/>
    <p:sldLayoutId id="2147495894" r:id="rId35"/>
    <p:sldLayoutId id="2147495895" r:id="rId36"/>
    <p:sldLayoutId id="2147495896" r:id="rId37"/>
    <p:sldLayoutId id="2147495897" r:id="rId38"/>
    <p:sldLayoutId id="2147495898" r:id="rId39"/>
    <p:sldLayoutId id="2147495899" r:id="rId40"/>
    <p:sldLayoutId id="2147495900" r:id="rId41"/>
    <p:sldLayoutId id="2147495901" r:id="rId42"/>
    <p:sldLayoutId id="2147495902" r:id="rId43"/>
    <p:sldLayoutId id="2147495903" r:id="rId44"/>
    <p:sldLayoutId id="2147495904" r:id="rId45"/>
    <p:sldLayoutId id="2147495905" r:id="rId46"/>
    <p:sldLayoutId id="2147495906" r:id="rId47"/>
    <p:sldLayoutId id="2147495908" r:id="rId48"/>
    <p:sldLayoutId id="2147495909" r:id="rId49"/>
    <p:sldLayoutId id="2147495910" r:id="rId50"/>
    <p:sldLayoutId id="2147495912" r:id="rId51"/>
    <p:sldLayoutId id="2147495913" r:id="rId52"/>
    <p:sldLayoutId id="2147495914" r:id="rId53"/>
    <p:sldLayoutId id="2147495915" r:id="rId54"/>
    <p:sldLayoutId id="2147495916" r:id="rId55"/>
    <p:sldLayoutId id="2147495917" r:id="rId56"/>
    <p:sldLayoutId id="2147495918" r:id="rId57"/>
    <p:sldLayoutId id="2147495919" r:id="rId58"/>
    <p:sldLayoutId id="2147495920" r:id="rId59"/>
    <p:sldLayoutId id="2147495921" r:id="rId60"/>
    <p:sldLayoutId id="2147495922" r:id="rId61"/>
    <p:sldLayoutId id="2147495923" r:id="rId62"/>
    <p:sldLayoutId id="2147495924" r:id="rId63"/>
    <p:sldLayoutId id="2147495925" r:id="rId64"/>
    <p:sldLayoutId id="2147495926" r:id="rId65"/>
    <p:sldLayoutId id="2147495927" r:id="rId66"/>
    <p:sldLayoutId id="2147495928" r:id="rId67"/>
    <p:sldLayoutId id="2147495929" r:id="rId68"/>
    <p:sldLayoutId id="2147495930" r:id="rId69"/>
    <p:sldLayoutId id="2147495931" r:id="rId70"/>
    <p:sldLayoutId id="2147495932" r:id="rId71"/>
    <p:sldLayoutId id="2147495933" r:id="rId72"/>
    <p:sldLayoutId id="2147495934" r:id="rId73"/>
    <p:sldLayoutId id="2147495935" r:id="rId74"/>
    <p:sldLayoutId id="2147495936" r:id="rId75"/>
    <p:sldLayoutId id="2147495937" r:id="rId76"/>
    <p:sldLayoutId id="2147495938" r:id="rId77"/>
    <p:sldLayoutId id="2147495943" r:id="rId78"/>
    <p:sldLayoutId id="2147495944" r:id="rId79"/>
    <p:sldLayoutId id="2147495945" r:id="rId80"/>
    <p:sldLayoutId id="2147495946" r:id="rId81"/>
    <p:sldLayoutId id="2147495947" r:id="rId82"/>
    <p:sldLayoutId id="2147495949" r:id="rId83"/>
    <p:sldLayoutId id="2147495950" r:id="rId84"/>
    <p:sldLayoutId id="2147495951" r:id="rId85"/>
    <p:sldLayoutId id="2147495952" r:id="rId86"/>
    <p:sldLayoutId id="2147495953" r:id="rId87"/>
    <p:sldLayoutId id="2147495954" r:id="rId88"/>
    <p:sldLayoutId id="2147495955" r:id="rId89"/>
    <p:sldLayoutId id="2147495956" r:id="rId90"/>
    <p:sldLayoutId id="2147495957" r:id="rId91"/>
    <p:sldLayoutId id="2147495958" r:id="rId92"/>
    <p:sldLayoutId id="2147495959" r:id="rId93"/>
    <p:sldLayoutId id="2147495960" r:id="rId94"/>
    <p:sldLayoutId id="2147495961" r:id="rId95"/>
    <p:sldLayoutId id="2147495962" r:id="rId96"/>
    <p:sldLayoutId id="2147495963" r:id="rId97"/>
    <p:sldLayoutId id="2147495964" r:id="rId98"/>
    <p:sldLayoutId id="2147495965" r:id="rId99"/>
    <p:sldLayoutId id="2147495994" r:id="rId100"/>
    <p:sldLayoutId id="2147495998" r:id="rId101"/>
  </p:sldLayoutIdLs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001713" y="4521200"/>
            <a:ext cx="1365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>
              <a:cs typeface="Arial" charset="0"/>
            </a:endParaRPr>
          </a:p>
        </p:txBody>
      </p:sp>
      <p:pic>
        <p:nvPicPr>
          <p:cNvPr id="9222" name="Picture 4" descr="cover_2.png"/>
          <p:cNvPicPr>
            <a:picLocks noChangeAspect="1"/>
          </p:cNvPicPr>
          <p:nvPr/>
        </p:nvPicPr>
        <p:blipFill>
          <a:blip r:embed="rId4" cstate="print"/>
          <a:srcRect t="48518"/>
          <a:stretch>
            <a:fillRect/>
          </a:stretch>
        </p:blipFill>
        <p:spPr bwMode="auto">
          <a:xfrm>
            <a:off x="0" y="24653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itle 5"/>
          <p:cNvSpPr>
            <a:spLocks noGrp="1"/>
          </p:cNvSpPr>
          <p:nvPr>
            <p:ph type="ctrTitle" idx="4294967295"/>
          </p:nvPr>
        </p:nvSpPr>
        <p:spPr>
          <a:xfrm>
            <a:off x="511403" y="2679702"/>
            <a:ext cx="6466340" cy="498929"/>
          </a:xfrm>
        </p:spPr>
        <p:txBody>
          <a:bodyPr anchor="ctr">
            <a:norm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2000" b="1" dirty="0" smtClean="0"/>
              <a:t>Детская безопасность на железной дороге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en-US" altLang="ru-R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Subtitle 6"/>
          <p:cNvSpPr txBox="1">
            <a:spLocks/>
          </p:cNvSpPr>
          <p:nvPr/>
        </p:nvSpPr>
        <p:spPr bwMode="auto">
          <a:xfrm>
            <a:off x="617538" y="3509963"/>
            <a:ext cx="73596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Погорелов Дмитрий Геннадьевич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Главный инженер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Сосногорской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дистанции электроснабжения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22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04626" y="4351338"/>
            <a:ext cx="6102350" cy="609600"/>
          </a:xfrm>
        </p:spPr>
        <p:txBody>
          <a:bodyPr anchor="b"/>
          <a:lstStyle/>
          <a:p>
            <a:pPr marL="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400" dirty="0" smtClean="0">
                <a:solidFill>
                  <a:srgbClr val="404040"/>
                </a:solidFill>
                <a:ea typeface="ＭＳ Ｐゴシック" pitchFamily="34" charset="-128"/>
              </a:rPr>
              <a:t>01 сентября </a:t>
            </a:r>
            <a:r>
              <a:rPr lang="ru-RU" altLang="ru-RU" sz="1400" dirty="0" smtClean="0">
                <a:solidFill>
                  <a:srgbClr val="404040"/>
                </a:solidFill>
                <a:ea typeface="ＭＳ Ｐゴシック" pitchFamily="34" charset="-128"/>
              </a:rPr>
              <a:t>2022 </a:t>
            </a:r>
            <a:r>
              <a:rPr lang="ru-RU" altLang="ru-RU" sz="1400" dirty="0" smtClean="0">
                <a:solidFill>
                  <a:srgbClr val="404040"/>
                </a:solidFill>
                <a:ea typeface="ＭＳ Ｐゴシック" pitchFamily="34" charset="-128"/>
              </a:rPr>
              <a:t>г.</a:t>
            </a:r>
          </a:p>
          <a:p>
            <a:pPr marL="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400" dirty="0" smtClean="0">
                <a:solidFill>
                  <a:srgbClr val="40404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6207" t="13277" r="6858" b="9244"/>
          <a:stretch>
            <a:fillRect/>
          </a:stretch>
        </p:blipFill>
        <p:spPr bwMode="auto">
          <a:xfrm>
            <a:off x="152400" y="1083509"/>
            <a:ext cx="5667375" cy="366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10773" r="51749" b="1604"/>
          <a:stretch>
            <a:fillRect/>
          </a:stretch>
        </p:blipFill>
        <p:spPr bwMode="auto">
          <a:xfrm>
            <a:off x="5992814" y="999436"/>
            <a:ext cx="2827336" cy="36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8449" t="10576" b="4158"/>
          <a:stretch>
            <a:fillRect/>
          </a:stretch>
        </p:blipFill>
        <p:spPr bwMode="auto">
          <a:xfrm>
            <a:off x="5762625" y="1177555"/>
            <a:ext cx="3171825" cy="37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5002" t="13796" r="6481" b="8894"/>
          <a:stretch>
            <a:fillRect/>
          </a:stretch>
        </p:blipFill>
        <p:spPr bwMode="auto">
          <a:xfrm>
            <a:off x="123826" y="952501"/>
            <a:ext cx="5676900" cy="36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778" t="13278" r="46825" b="8995"/>
          <a:stretch>
            <a:fillRect/>
          </a:stretch>
        </p:blipFill>
        <p:spPr bwMode="auto">
          <a:xfrm>
            <a:off x="2705099" y="857249"/>
            <a:ext cx="3228975" cy="401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9175" y="440871"/>
            <a:ext cx="8458241" cy="885858"/>
          </a:xfrm>
        </p:spPr>
        <p:txBody>
          <a:bodyPr/>
          <a:lstStyle/>
          <a:p>
            <a:pPr algn="ctr"/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FB48F39-FFFB-47AE-9DEB-FB747DF88E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2"/>
          </p:nvPr>
        </p:nvGraphicFramePr>
        <p:xfrm>
          <a:off x="333375" y="1247775"/>
          <a:ext cx="8435975" cy="337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Темы профилактической беседы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228" y="132101"/>
            <a:ext cx="8458241" cy="766001"/>
          </a:xfrm>
        </p:spPr>
        <p:txBody>
          <a:bodyPr/>
          <a:lstStyle/>
          <a:p>
            <a:r>
              <a:rPr lang="ru-RU" dirty="0" smtClean="0"/>
              <a:t>Основные причины непроизводственного травматизма на железной дороге</a:t>
            </a:r>
            <a:endParaRPr lang="ru-RU" dirty="0"/>
          </a:p>
        </p:txBody>
      </p:sp>
      <p:pic>
        <p:nvPicPr>
          <p:cNvPr id="7" name="Содержимое 6" descr="4492.jpg"/>
          <p:cNvPicPr>
            <a:picLocks noGrp="1" noChangeAspect="1"/>
          </p:cNvPicPr>
          <p:nvPr>
            <p:ph idx="12"/>
          </p:nvPr>
        </p:nvPicPr>
        <p:blipFill>
          <a:blip r:embed="rId2"/>
          <a:srcRect b="29142"/>
          <a:stretch>
            <a:fillRect/>
          </a:stretch>
        </p:blipFill>
        <p:spPr>
          <a:xfrm>
            <a:off x="391125" y="1247775"/>
            <a:ext cx="2500699" cy="2505075"/>
          </a:xfrm>
        </p:spPr>
      </p:pic>
      <p:pic>
        <p:nvPicPr>
          <p:cNvPr id="8" name="Рисунок 7" descr="Bezopasnost-detey-na-zheleznoy-doroge_3.jpg"/>
          <p:cNvPicPr>
            <a:picLocks noChangeAspect="1"/>
          </p:cNvPicPr>
          <p:nvPr/>
        </p:nvPicPr>
        <p:blipFill>
          <a:blip r:embed="rId3"/>
          <a:srcRect b="29074"/>
          <a:stretch>
            <a:fillRect/>
          </a:stretch>
        </p:blipFill>
        <p:spPr>
          <a:xfrm>
            <a:off x="3277098" y="1228725"/>
            <a:ext cx="2523627" cy="2530927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rcRect b="28889"/>
          <a:stretch>
            <a:fillRect/>
          </a:stretch>
        </p:blipFill>
        <p:spPr>
          <a:xfrm>
            <a:off x="6217034" y="1209674"/>
            <a:ext cx="2555491" cy="256957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228600" y="3816350"/>
          <a:ext cx="8505825" cy="97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Основные причины непроизводственного травматизма на железной дороге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1354138"/>
            <a:ext cx="21812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388" y="1476375"/>
            <a:ext cx="2115636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74951"/>
            <a:ext cx="8458241" cy="766001"/>
          </a:xfrm>
        </p:spPr>
        <p:txBody>
          <a:bodyPr/>
          <a:lstStyle/>
          <a:p>
            <a:r>
              <a:rPr lang="ru-RU" dirty="0" smtClean="0"/>
              <a:t>Статистика детского </a:t>
            </a:r>
            <a:r>
              <a:rPr lang="ru-RU" dirty="0" err="1" smtClean="0"/>
              <a:t>электротравматизма</a:t>
            </a:r>
            <a:r>
              <a:rPr lang="ru-RU" dirty="0" smtClean="0"/>
              <a:t> на Северной железной дороге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2"/>
          </p:nvPr>
        </p:nvGraphicFramePr>
        <p:xfrm>
          <a:off x="923925" y="971550"/>
          <a:ext cx="7845425" cy="364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2"/>
          </p:nvPr>
        </p:nvGraphicFramePr>
        <p:xfrm>
          <a:off x="438150" y="1085850"/>
          <a:ext cx="83312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74951"/>
            <a:ext cx="8458241" cy="766001"/>
          </a:xfrm>
        </p:spPr>
        <p:txBody>
          <a:bodyPr/>
          <a:lstStyle/>
          <a:p>
            <a:r>
              <a:rPr lang="ru-RU" dirty="0" smtClean="0"/>
              <a:t>Предупреждение детского травматизма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20" t="5602"/>
          <a:stretch>
            <a:fillRect/>
          </a:stretch>
        </p:blipFill>
        <p:spPr bwMode="auto">
          <a:xfrm>
            <a:off x="0" y="819149"/>
            <a:ext cx="550005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874" t="20803" r="51689" b="9176"/>
          <a:stretch>
            <a:fillRect/>
          </a:stretch>
        </p:blipFill>
        <p:spPr bwMode="auto">
          <a:xfrm>
            <a:off x="5610225" y="878206"/>
            <a:ext cx="3133725" cy="376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5728" t="12431" r="6300" b="9176"/>
          <a:stretch>
            <a:fillRect/>
          </a:stretch>
        </p:blipFill>
        <p:spPr bwMode="auto">
          <a:xfrm>
            <a:off x="133350" y="904875"/>
            <a:ext cx="3143250" cy="373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7083"/>
          <a:stretch>
            <a:fillRect/>
          </a:stretch>
        </p:blipFill>
        <p:spPr bwMode="auto">
          <a:xfrm>
            <a:off x="3352799" y="871627"/>
            <a:ext cx="5514975" cy="38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618" t="6977"/>
          <a:stretch>
            <a:fillRect/>
          </a:stretch>
        </p:blipFill>
        <p:spPr bwMode="auto">
          <a:xfrm>
            <a:off x="276225" y="1066145"/>
            <a:ext cx="5113337" cy="359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2361" t="12745" r="4999" b="13508"/>
          <a:stretch>
            <a:fillRect/>
          </a:stretch>
        </p:blipFill>
        <p:spPr bwMode="auto">
          <a:xfrm>
            <a:off x="5895975" y="1104900"/>
            <a:ext cx="29337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_Office Theme">
  <a:themeElements>
    <a:clrScheme name="Другая 1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FFFFFF"/>
      </a:hlink>
      <a:folHlink>
        <a:srgbClr val="909CAA"/>
      </a:folHlink>
    </a:clrScheme>
    <a:fontScheme name="16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15700</TotalTime>
  <Words>178</Words>
  <Application>Microsoft Office PowerPoint</Application>
  <PresentationFormat>Экран (16:9)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16_Office Theme</vt:lpstr>
      <vt:lpstr>Детская безопасность на железной дороге </vt:lpstr>
      <vt:lpstr>Темы профилактической беседы</vt:lpstr>
      <vt:lpstr>Основные причины непроизводственного травматизма на железной дороге</vt:lpstr>
      <vt:lpstr>Основные причины непроизводственного травматизма на железной дороге</vt:lpstr>
      <vt:lpstr>Статистика детского электротравматизма на Северной железной дороге</vt:lpstr>
      <vt:lpstr>Предупреждение детского травматизма</vt:lpstr>
      <vt:lpstr>Рекомендации по поведению вблизи железной дороги</vt:lpstr>
      <vt:lpstr>Рекомендации по поведению вблизи железной дороги</vt:lpstr>
      <vt:lpstr>Рекомендации по поведению вблизи железной дороги</vt:lpstr>
      <vt:lpstr>Рекомендации по поведению вблизи железной дороги</vt:lpstr>
      <vt:lpstr>Рекомендации по поведению вблизи железной дороги</vt:lpstr>
      <vt:lpstr>Рекомендации по поведению вблизи железной дороги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nee-MerkurevaNI</cp:lastModifiedBy>
  <cp:revision>1022</cp:revision>
  <cp:lastPrinted>2016-11-16T13:42:18Z</cp:lastPrinted>
  <dcterms:created xsi:type="dcterms:W3CDTF">2010-06-10T07:47:26Z</dcterms:created>
  <dcterms:modified xsi:type="dcterms:W3CDTF">2022-08-30T13:04:01Z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-1698018947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nee-MerkurevaNI@nrr.rzd</vt:lpwstr>
  </property>
  <property fmtid="{D5CDD505-2E9C-101B-9397-08002B2CF9AE}" pid="6" name="_AuthorEmailDisplayName">
    <vt:lpwstr>Меркурьева Надежда Ивановна</vt:lpwstr>
  </property>
  <property fmtid="{D5CDD505-2E9C-101B-9397-08002B2CF9AE}" pid="7" name="_PreviousAdHocReviewCycleID">
    <vt:i4>-1698018947</vt:i4>
  </property>
</Properties>
</file>