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80" r:id="rId4"/>
    <p:sldId id="278" r:id="rId5"/>
    <p:sldId id="272" r:id="rId6"/>
    <p:sldId id="268" r:id="rId7"/>
    <p:sldId id="273" r:id="rId8"/>
    <p:sldId id="267" r:id="rId9"/>
    <p:sldId id="275" r:id="rId10"/>
    <p:sldId id="274" r:id="rId11"/>
    <p:sldId id="276" r:id="rId12"/>
    <p:sldId id="277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50A"/>
    <a:srgbClr val="EC060B"/>
    <a:srgbClr val="990000"/>
    <a:srgbClr val="800000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0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56775D-9095-4928-BF76-64FBE4C0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329A2F-BAB4-49FB-9F0C-C968C2CBA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624E2C-A212-45F0-B724-5AA00458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0EB1BB-7906-4DA8-B025-EE2FD929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0DD068-F227-4077-8A14-8DB0B952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54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9B31C4-B66F-4FF3-899C-09F7C41D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EF7570-342E-4842-8086-B7A270689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6F53A6-EE62-4756-A300-B449E51A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17B743-0DA1-43FE-9458-F936E71B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1D72CD-1761-4F44-9706-08E9FD1E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83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AE3F4CC-7102-4A09-9268-BEB8F9F12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1574AA6-8E23-4151-922E-E6EF9577A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942EBF-55A6-455C-B10C-0A411A3E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AE9271-6597-421E-AC8B-CF86B59B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C2D066-936F-4633-8106-A5C8AB5C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35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BEA70A-7038-41CF-8594-03BDCE75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880A08-F63A-41FD-9D36-F2E71D227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2B220C-CAAA-4878-8F92-7D865DCA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EFE9C97-795A-4FBE-82B1-2553B17F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E27979-22F5-4B8B-BD87-EFC6751D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248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85FDDE-DEF8-47B0-AA03-035D53DC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3997D1-61FE-4C4C-9CD1-A6B59D2E2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DA9EEA-F75B-4F71-86F7-5A84B3C2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C46C5FA-57F8-439A-8D9D-391CC1D8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37E7EE-6D42-494B-B1DB-614D55AC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49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18FD03-1D23-4DC8-BC20-1CD8FE98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731383-A06A-4D3D-AAB2-3D5911EDD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61F278-EF2E-4473-8CED-C07AD46A4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AC8D01-896A-4039-AD58-522F1726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8B5FF1-C80B-47E8-B763-FE5A7820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74443A-1179-4447-88CA-F5F9BF22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61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2BDA37-6FFC-48C4-A9E1-5ABD6F7D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A682162-5599-416B-8526-9EFB0C392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DA43574-1D99-417B-A9B5-90D9D6980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B4EC3E3-4930-4DBB-91C7-FA6C59553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1E1E18E-F67F-4319-BCC2-510FDD770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6B0C5F9-7634-479E-81BB-26277E21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AB98B4F-D714-4BF1-ADE4-7561C595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3E5A6B-6FCC-4A5B-85A0-41071D91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651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24848E-C43A-4133-98FC-A3CADBAA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9AA612-331E-4E22-8975-368B2B64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09A7260-612C-4CB4-9BE0-E9A3C641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9B913D-DC35-4C6F-821A-AC387BD3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99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BF3BD9D-1486-48D9-80C3-F6782273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A157970-40D1-4238-AE09-D8E737F3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9322A88-6F3D-4929-A9F9-1D746AD6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98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113BBE-2463-406E-B5FA-E9B60D4B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FCF7BC-3861-45B9-931D-21B447BC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20BC2B-17A3-4453-8E2F-57EA085B4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B0E6AFD-B6CE-4FFA-9236-341D967A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A41B26-BC91-41B2-B4E5-BFB7DB8C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39EDAF-764C-457E-8404-0EFC70A8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71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CF9972-21F0-4F19-AAE0-28732FCA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91FA1C6-6BAC-4C1B-8AC7-C3AADF48C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DAE90DF-D202-4AB7-8246-DB41D1A3E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468A5D-8DAC-4EDF-A809-0EC60D02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2C1865-0136-4917-BAC0-12D3AACF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780B30-D836-4550-8F60-6F40F290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08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F658D-37BA-46AF-BA46-437CA0EB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DD3C00-D688-45E9-AFC0-1421767E9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176629-8AC4-4FBE-8197-7782C5A97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BB84-6A83-48B0-827A-0BB7233BDBED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943A76-3ED9-4353-86FC-91A340254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C88EDE-8AC8-415A-91D2-1281DE59D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F813-4646-42CC-8393-CFDF8B590E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397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4BD31BA-2978-45F0-B12A-325073C64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C21AFC-B85A-4000-894A-D50ED89BF104}"/>
              </a:ext>
            </a:extLst>
          </p:cNvPr>
          <p:cNvSpPr txBox="1"/>
          <p:nvPr/>
        </p:nvSpPr>
        <p:spPr>
          <a:xfrm>
            <a:off x="3302979" y="1896126"/>
            <a:ext cx="5895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D1050A"/>
                </a:solidFill>
              </a:rPr>
              <a:t>Мастер-класс  </a:t>
            </a:r>
          </a:p>
          <a:p>
            <a:pPr algn="ctr"/>
            <a:r>
              <a:rPr lang="ru-RU" sz="4400" b="1" dirty="0">
                <a:solidFill>
                  <a:srgbClr val="D1050A"/>
                </a:solidFill>
              </a:rPr>
              <a:t>«Бумажный туннель»</a:t>
            </a:r>
          </a:p>
          <a:p>
            <a:pPr algn="ctr"/>
            <a:r>
              <a:rPr lang="ru-RU" sz="4400" b="1" dirty="0">
                <a:solidFill>
                  <a:srgbClr val="D1050A"/>
                </a:solidFill>
              </a:rPr>
              <a:t> на тему «Космос» </a:t>
            </a:r>
            <a:r>
              <a:rPr lang="ru-RU" b="1" dirty="0">
                <a:solidFill>
                  <a:srgbClr val="D1050A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72631F-D122-4381-BAC5-7F516982459E}"/>
              </a:ext>
            </a:extLst>
          </p:cNvPr>
          <p:cNvSpPr txBox="1"/>
          <p:nvPr/>
        </p:nvSpPr>
        <p:spPr>
          <a:xfrm>
            <a:off x="3142593" y="486398"/>
            <a:ext cx="6490797" cy="46166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 ДО «</a:t>
            </a:r>
            <a:r>
              <a:rPr lang="ru-RU" sz="2400" b="1" dirty="0" smtClean="0">
                <a:solidFill>
                  <a:srgbClr val="FFFF00"/>
                </a:solidFill>
              </a:rPr>
              <a:t>Центр юных техников» </a:t>
            </a:r>
            <a:r>
              <a:rPr lang="ru-RU" sz="2400" b="1" dirty="0">
                <a:solidFill>
                  <a:srgbClr val="FFFF00"/>
                </a:solidFill>
              </a:rPr>
              <a:t>г. Ухты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237B91-CF86-4A13-8BFC-63228510E380}"/>
              </a:ext>
            </a:extLst>
          </p:cNvPr>
          <p:cNvSpPr txBox="1"/>
          <p:nvPr/>
        </p:nvSpPr>
        <p:spPr>
          <a:xfrm>
            <a:off x="7329170" y="4218182"/>
            <a:ext cx="42606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D1050A"/>
                </a:solidFill>
              </a:rPr>
              <a:t>подготовила</a:t>
            </a:r>
            <a:r>
              <a:rPr lang="ru-RU" sz="3200" dirty="0">
                <a:solidFill>
                  <a:srgbClr val="D1050A"/>
                </a:solidFill>
              </a:rPr>
              <a:t>:</a:t>
            </a:r>
          </a:p>
          <a:p>
            <a:r>
              <a:rPr lang="ru-RU" sz="3200" dirty="0">
                <a:solidFill>
                  <a:srgbClr val="D1050A"/>
                </a:solidFill>
              </a:rPr>
              <a:t>п</a:t>
            </a:r>
            <a:r>
              <a:rPr lang="ru-RU" sz="3200" dirty="0" smtClean="0">
                <a:solidFill>
                  <a:srgbClr val="D1050A"/>
                </a:solidFill>
              </a:rPr>
              <a:t>едагог </a:t>
            </a:r>
            <a:r>
              <a:rPr lang="ru-RU" sz="3200" dirty="0">
                <a:solidFill>
                  <a:srgbClr val="D1050A"/>
                </a:solidFill>
              </a:rPr>
              <a:t>д.о. Рочева Т.С</a:t>
            </a:r>
            <a:r>
              <a:rPr lang="ru-RU" dirty="0">
                <a:solidFill>
                  <a:srgbClr val="D1050A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30407B-735D-41D9-A6C8-72A68665DDEB}"/>
              </a:ext>
            </a:extLst>
          </p:cNvPr>
          <p:cNvSpPr txBox="1"/>
          <p:nvPr/>
        </p:nvSpPr>
        <p:spPr>
          <a:xfrm>
            <a:off x="4857954" y="5992643"/>
            <a:ext cx="1997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1050A"/>
                </a:solidFill>
              </a:rPr>
              <a:t>Ухта, 2019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7147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71EFFE-E65A-4339-81D9-1FC97BF7F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4418B6D-D58F-4FEC-83E6-91E0DC3FF8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44"/>
          <a:stretch/>
        </p:blipFill>
        <p:spPr>
          <a:xfrm rot="10800000">
            <a:off x="1324215" y="890227"/>
            <a:ext cx="4297387" cy="540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9F7D01-3191-49FB-8E39-7AEF99D6E16F}"/>
              </a:ext>
            </a:extLst>
          </p:cNvPr>
          <p:cNvSpPr txBox="1"/>
          <p:nvPr/>
        </p:nvSpPr>
        <p:spPr>
          <a:xfrm>
            <a:off x="2469171" y="246302"/>
            <a:ext cx="7414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EC06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последний слайд приклеиваем солнце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1E890A4-0FC6-4EF3-A175-699F216DD2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22" t="996" r="24080" b="13125"/>
          <a:stretch/>
        </p:blipFill>
        <p:spPr>
          <a:xfrm rot="16200000">
            <a:off x="6248758" y="1671950"/>
            <a:ext cx="4757785" cy="4480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552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71EFFE-E65A-4339-81D9-1FC97BF7F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B8F9063-6EAA-47C4-87B3-207BA3A4D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6" t="14154" r="2359" b="13846"/>
          <a:stretch/>
        </p:blipFill>
        <p:spPr>
          <a:xfrm>
            <a:off x="436212" y="926183"/>
            <a:ext cx="6046942" cy="3573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F1D5BF-3FE0-44B2-B060-9199C71C3F27}"/>
              </a:ext>
            </a:extLst>
          </p:cNvPr>
          <p:cNvSpPr txBox="1"/>
          <p:nvPr/>
        </p:nvSpPr>
        <p:spPr>
          <a:xfrm>
            <a:off x="1826747" y="303828"/>
            <a:ext cx="9312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последнему слайду приклеиваем гармошки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C8CD2EC-2661-40F5-9A2C-D6D1B1F4D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42" y="1192431"/>
            <a:ext cx="3936317" cy="5248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EC3707-C230-43C8-856F-383525C38311}"/>
              </a:ext>
            </a:extLst>
          </p:cNvPr>
          <p:cNvSpPr txBox="1"/>
          <p:nvPr/>
        </p:nvSpPr>
        <p:spPr>
          <a:xfrm>
            <a:off x="401221" y="4977710"/>
            <a:ext cx="8445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край чёрного картона совпадает не с краем гармошки а с первым  сгибом  </a:t>
            </a:r>
          </a:p>
        </p:txBody>
      </p:sp>
    </p:spTree>
    <p:extLst>
      <p:ext uri="{BB962C8B-B14F-4D97-AF65-F5344CB8AC3E}">
        <p14:creationId xmlns="" xmlns:p14="http://schemas.microsoft.com/office/powerpoint/2010/main" val="153354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3269E0-60D3-48F3-A4DA-70E41B885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1BD21E3-EBBB-4320-9710-B563D551A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0" t="22467" b="12307"/>
          <a:stretch/>
        </p:blipFill>
        <p:spPr>
          <a:xfrm>
            <a:off x="6632989" y="1350498"/>
            <a:ext cx="5054607" cy="4616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349BC46-4B73-460C-8E71-750034D9361C}"/>
              </a:ext>
            </a:extLst>
          </p:cNvPr>
          <p:cNvSpPr txBox="1"/>
          <p:nvPr/>
        </p:nvSpPr>
        <p:spPr>
          <a:xfrm>
            <a:off x="1446316" y="457032"/>
            <a:ext cx="1024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следующие  слайды с планетами.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670C9F3-6F48-494E-AF47-64F3A77FF3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546" t="27530" r="16546" b="987"/>
          <a:stretch/>
        </p:blipFill>
        <p:spPr>
          <a:xfrm>
            <a:off x="676025" y="1350498"/>
            <a:ext cx="4882987" cy="4653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76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3269E0-60D3-48F3-A4DA-70E41B885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8266E1B-22DA-4F4F-A8DC-1200EA242B40}"/>
              </a:ext>
            </a:extLst>
          </p:cNvPr>
          <p:cNvSpPr/>
          <p:nvPr/>
        </p:nvSpPr>
        <p:spPr>
          <a:xfrm>
            <a:off x="1798320" y="1084443"/>
            <a:ext cx="8595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Открытка-туннель может являться подарком, памятным сувениром, элементом интерьера. Как взрослые так и дети любят заниматься этим видом искусства.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06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C0C0E90-540F-4546-919B-A5FADD637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2F32440-D1D5-4ABD-8D9C-E16157449A87}"/>
              </a:ext>
            </a:extLst>
          </p:cNvPr>
          <p:cNvSpPr/>
          <p:nvPr/>
        </p:nvSpPr>
        <p:spPr>
          <a:xfrm>
            <a:off x="534576" y="397302"/>
            <a:ext cx="724485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английской техникой работы с бумагой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(бумажный тоннель) и изготовить открытку в этой технике;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u="sng" dirty="0" smtClean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с историей техники 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изготовлением поделок в этой технике;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Применить на практике полученные знания и самостоятельно изготовить открытку на тему «Космос» в технике </a:t>
            </a:r>
            <a:r>
              <a:rPr lang="ru-RU" sz="2400" b="1" dirty="0" smtClean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b="1" dirty="0" smtClean="0">
              <a:solidFill>
                <a:srgbClr val="D105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D105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D5DD4B7-F963-41D3-8E71-ADC635CCE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8" t="25437" r="12412"/>
          <a:stretch/>
        </p:blipFill>
        <p:spPr>
          <a:xfrm>
            <a:off x="7163815" y="4422316"/>
            <a:ext cx="2300391" cy="21799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941C53A-B319-4759-8AE1-D6558A8616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24" r="7429"/>
          <a:stretch/>
        </p:blipFill>
        <p:spPr>
          <a:xfrm>
            <a:off x="9583799" y="3381626"/>
            <a:ext cx="2300391" cy="2943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60D3211-54DC-4205-B877-EF5E73A3B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05" y="397302"/>
            <a:ext cx="2910400" cy="2587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80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C0C0E90-540F-4546-919B-A5FADD637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2F32440-D1D5-4ABD-8D9C-E16157449A87}"/>
              </a:ext>
            </a:extLst>
          </p:cNvPr>
          <p:cNvSpPr/>
          <p:nvPr/>
        </p:nvSpPr>
        <p:spPr>
          <a:xfrm>
            <a:off x="534576" y="397302"/>
            <a:ext cx="72448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Оригинальное английское название этой техники 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можно перевести как книжный или 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туннель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 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туннель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датирован серединой ХVIII в. и являлся воплощением театральных сцен.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открытка-туннель была сделана как сувенир в честь открытия первого туннеля. 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D105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D5DD4B7-F963-41D3-8E71-ADC635CCE3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8" t="25437" r="12412"/>
          <a:stretch/>
        </p:blipFill>
        <p:spPr>
          <a:xfrm>
            <a:off x="7163815" y="4422316"/>
            <a:ext cx="2300391" cy="21799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941C53A-B319-4759-8AE1-D6558A8616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24" r="7429"/>
          <a:stretch/>
        </p:blipFill>
        <p:spPr>
          <a:xfrm>
            <a:off x="9583799" y="3381626"/>
            <a:ext cx="2300391" cy="2943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60D3211-54DC-4205-B877-EF5E73A3B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05" y="397302"/>
            <a:ext cx="2910400" cy="2587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80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3269E0-60D3-48F3-A4DA-70E41B885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410BA3A-348C-496C-A2F3-855534D3034D}"/>
              </a:ext>
            </a:extLst>
          </p:cNvPr>
          <p:cNvSpPr/>
          <p:nvPr/>
        </p:nvSpPr>
        <p:spPr>
          <a:xfrm>
            <a:off x="572673" y="482842"/>
            <a:ext cx="79107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открытке-тоннель присутствует сюжет, который передаёт событие или воспоминания по моментам, так называемым слайдам.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8CB415-76EE-49B9-AE73-62D378F1D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39" y="1944503"/>
            <a:ext cx="4953000" cy="3714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1203C16-5FCA-414A-8CE6-8A72F3953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7" y="2898134"/>
            <a:ext cx="3803173" cy="3606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84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7F1731-0264-4707-AE17-52DFB3103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9F636F-941A-49FF-8165-D6B110F8DEF2}"/>
              </a:ext>
            </a:extLst>
          </p:cNvPr>
          <p:cNvSpPr txBox="1"/>
          <p:nvPr/>
        </p:nvSpPr>
        <p:spPr>
          <a:xfrm>
            <a:off x="1378180" y="429015"/>
            <a:ext cx="953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слайдов нам понадобится</a:t>
            </a:r>
            <a:r>
              <a:rPr lang="ru-RU" sz="3200" b="1" dirty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910176-18C4-4A00-A3B0-3F7261026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2743" y="759799"/>
            <a:ext cx="4467373" cy="5956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F5695E5-B4DC-4511-BBC3-A929DDD55D89}"/>
              </a:ext>
            </a:extLst>
          </p:cNvPr>
          <p:cNvSpPr txBox="1"/>
          <p:nvPr/>
        </p:nvSpPr>
        <p:spPr>
          <a:xfrm>
            <a:off x="7596401" y="1616903"/>
            <a:ext cx="36672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</a:p>
          <a:p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Карадаш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чёрного или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синего цвета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EFD57E6-C181-48AB-BB83-1FD1F203E9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33" b="17561"/>
          <a:stretch/>
        </p:blipFill>
        <p:spPr>
          <a:xfrm rot="16200000">
            <a:off x="712389" y="2170154"/>
            <a:ext cx="2794782" cy="14631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74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461139-9EC2-4A51-AC46-557B7EDFD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58CBC76-E11E-49B4-A5FF-596C19872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01"/>
          <a:stretch/>
        </p:blipFill>
        <p:spPr>
          <a:xfrm>
            <a:off x="594303" y="540442"/>
            <a:ext cx="4977617" cy="4637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B0ED4AF-6773-4AE8-A964-EDDE14EEBED8}"/>
              </a:ext>
            </a:extLst>
          </p:cNvPr>
          <p:cNvSpPr txBox="1"/>
          <p:nvPr/>
        </p:nvSpPr>
        <p:spPr>
          <a:xfrm>
            <a:off x="5595327" y="455052"/>
            <a:ext cx="512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чёрном картоне чертим прямоугольники 13</a:t>
            </a:r>
            <a:r>
              <a:rPr 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15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65F3BD5-45C4-425B-A35C-268153CCA8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48" t="12102" r="16052" b="3949"/>
          <a:stretch/>
        </p:blipFill>
        <p:spPr>
          <a:xfrm>
            <a:off x="6978521" y="1541853"/>
            <a:ext cx="4619176" cy="48471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C559894-7060-4411-AB8F-44249598BCAD}"/>
              </a:ext>
            </a:extLst>
          </p:cNvPr>
          <p:cNvSpPr/>
          <p:nvPr/>
        </p:nvSpPr>
        <p:spPr>
          <a:xfrm>
            <a:off x="1853191" y="5419410"/>
            <a:ext cx="5125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таких прямоугольников необходимо сделать 4</a:t>
            </a:r>
          </a:p>
        </p:txBody>
      </p:sp>
    </p:spTree>
    <p:extLst>
      <p:ext uri="{BB962C8B-B14F-4D97-AF65-F5344CB8AC3E}">
        <p14:creationId xmlns="" xmlns:p14="http://schemas.microsoft.com/office/powerpoint/2010/main" val="46628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461139-9EC2-4A51-AC46-557B7EDFD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D41BCE5-E55B-425F-9098-71239F4B6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09" b="18358"/>
          <a:stretch/>
        </p:blipFill>
        <p:spPr>
          <a:xfrm>
            <a:off x="7878150" y="1223889"/>
            <a:ext cx="4145763" cy="3390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67A3A3-7BC9-40FE-ACB9-A9B59A1F1369}"/>
              </a:ext>
            </a:extLst>
          </p:cNvPr>
          <p:cNvSpPr txBox="1"/>
          <p:nvPr/>
        </p:nvSpPr>
        <p:spPr>
          <a:xfrm>
            <a:off x="1753016" y="260681"/>
            <a:ext cx="925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необходимо начертить 7 полосок шириной 1,5 см.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1BA9607-C1F7-4FD4-9C86-7F76C0ECD2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603"/>
          <a:stretch/>
        </p:blipFill>
        <p:spPr>
          <a:xfrm rot="16200000">
            <a:off x="-615412" y="2114126"/>
            <a:ext cx="5050499" cy="30453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92EE4C2-BFDC-48B3-BC55-0253113321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72" t="7028" r="19538" b="8814"/>
          <a:stretch/>
        </p:blipFill>
        <p:spPr>
          <a:xfrm>
            <a:off x="3710141" y="1111558"/>
            <a:ext cx="3890388" cy="4796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2E3C25-1B05-4E37-8BB3-16C444DF03CA}"/>
              </a:ext>
            </a:extLst>
          </p:cNvPr>
          <p:cNvSpPr txBox="1"/>
          <p:nvPr/>
        </p:nvSpPr>
        <p:spPr>
          <a:xfrm>
            <a:off x="3796299" y="5974479"/>
            <a:ext cx="4904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Прорабатываем линии сгиба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2FB5B5-F16C-4030-BABE-D7751C90CFD7}"/>
              </a:ext>
            </a:extLst>
          </p:cNvPr>
          <p:cNvSpPr txBox="1"/>
          <p:nvPr/>
        </p:nvSpPr>
        <p:spPr>
          <a:xfrm>
            <a:off x="8623495" y="5212881"/>
            <a:ext cx="330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Сгибаем гармошку</a:t>
            </a:r>
          </a:p>
        </p:txBody>
      </p:sp>
    </p:spTree>
    <p:extLst>
      <p:ext uri="{BB962C8B-B14F-4D97-AF65-F5344CB8AC3E}">
        <p14:creationId xmlns="" xmlns:p14="http://schemas.microsoft.com/office/powerpoint/2010/main" val="141415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71EFFE-E65A-4339-81D9-1FC97BF7F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8259F4D-8FA9-41AD-B2DD-49C5B4569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64" t="17846" r="12821" b="9539"/>
          <a:stretch/>
        </p:blipFill>
        <p:spPr>
          <a:xfrm>
            <a:off x="407963" y="953726"/>
            <a:ext cx="4576261" cy="3432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DA7BA4-BF9A-4D62-BCA0-80C620C21B98}"/>
              </a:ext>
            </a:extLst>
          </p:cNvPr>
          <p:cNvSpPr txBox="1"/>
          <p:nvPr/>
        </p:nvSpPr>
        <p:spPr>
          <a:xfrm>
            <a:off x="1148292" y="201265"/>
            <a:ext cx="555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первый слайд приклеиваем фон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50229E6-E5EF-47B9-BC0B-F55441F9A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98" t="25230" r="25476" b="19897"/>
          <a:stretch/>
        </p:blipFill>
        <p:spPr>
          <a:xfrm rot="16200000">
            <a:off x="2219258" y="3931585"/>
            <a:ext cx="2325630" cy="26699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279575-DE5A-4074-9A89-3E81B25C1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87750" y="1515819"/>
            <a:ext cx="3914337" cy="29357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C14D1C-F931-420E-B8B3-767DA257DC3B}"/>
              </a:ext>
            </a:extLst>
          </p:cNvPr>
          <p:cNvSpPr txBox="1"/>
          <p:nvPr/>
        </p:nvSpPr>
        <p:spPr>
          <a:xfrm>
            <a:off x="6096000" y="5266576"/>
            <a:ext cx="4683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D105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слайде проводим окружность радиусом  4,5 см и вырезаем.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2ED169F-4408-43A8-BE6E-8E835C3DD9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1" t="16200" r="6584" b="6206"/>
          <a:stretch/>
        </p:blipFill>
        <p:spPr>
          <a:xfrm>
            <a:off x="5139656" y="953726"/>
            <a:ext cx="3381954" cy="4019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086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71EFFE-E65A-4339-81D9-1FC97BF7F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DF77AB8-529A-421A-AC42-E2EA61460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77" b="4751"/>
          <a:stretch/>
        </p:blipFill>
        <p:spPr>
          <a:xfrm>
            <a:off x="1306244" y="741268"/>
            <a:ext cx="4789756" cy="5375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372BA3-A188-4B86-B6C3-97A972FBE1B9}"/>
              </a:ext>
            </a:extLst>
          </p:cNvPr>
          <p:cNvSpPr txBox="1"/>
          <p:nvPr/>
        </p:nvSpPr>
        <p:spPr>
          <a:xfrm>
            <a:off x="6546165" y="1012874"/>
            <a:ext cx="4300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слайде проводим окружность радиусом 4 см, на 3 слайде радиусом 3 см. Вырезаем окружности по контуру.</a:t>
            </a:r>
          </a:p>
        </p:txBody>
      </p:sp>
    </p:spTree>
    <p:extLst>
      <p:ext uri="{BB962C8B-B14F-4D97-AF65-F5344CB8AC3E}">
        <p14:creationId xmlns="" xmlns:p14="http://schemas.microsoft.com/office/powerpoint/2010/main" val="1281384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202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user</cp:lastModifiedBy>
  <cp:revision>22</cp:revision>
  <dcterms:created xsi:type="dcterms:W3CDTF">2019-09-24T20:13:17Z</dcterms:created>
  <dcterms:modified xsi:type="dcterms:W3CDTF">2019-09-27T14:48:05Z</dcterms:modified>
</cp:coreProperties>
</file>