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726" autoAdjust="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52600" y="1676400"/>
            <a:ext cx="7010400" cy="1894362"/>
          </a:xfrm>
        </p:spPr>
        <p:txBody>
          <a:bodyPr>
            <a:noAutofit/>
          </a:bodyPr>
          <a:lstStyle/>
          <a:p>
            <a:pPr algn="ctr"/>
            <a:r>
              <a:rPr lang="ru-RU" sz="4000" i="1" dirty="0" smtClean="0">
                <a:solidFill>
                  <a:srgbClr val="FF0000"/>
                </a:solidFill>
              </a:rPr>
              <a:t>Использование ситуационных задач на уроках биологии</a:t>
            </a:r>
            <a:endParaRPr lang="ru-RU" sz="4000" i="1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Презентация подготовлена</a:t>
            </a:r>
          </a:p>
          <a:p>
            <a:pPr algn="r"/>
            <a:r>
              <a:rPr lang="ru-RU" dirty="0"/>
              <a:t>у</a:t>
            </a:r>
            <a:r>
              <a:rPr lang="ru-RU" dirty="0" smtClean="0"/>
              <a:t>чителем биологии МОУ «СОШ №19» </a:t>
            </a:r>
            <a:r>
              <a:rPr lang="ru-RU" dirty="0" err="1" smtClean="0"/>
              <a:t>г.Ухты</a:t>
            </a:r>
            <a:endParaRPr lang="ru-RU" dirty="0" smtClean="0"/>
          </a:p>
          <a:p>
            <a:pPr algn="r"/>
            <a:r>
              <a:rPr lang="ru-RU" dirty="0" smtClean="0"/>
              <a:t>Терентьевой Л.В.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Больной приносит результаты анализов – сахар в крови 8, у следующего больного – 16 при норме 5,5.</a:t>
            </a:r>
          </a:p>
          <a:p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рекомендации?</a:t>
            </a:r>
          </a:p>
          <a:p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Музыкант утверждает, что для шумного успеха при работе в ночном клубе ему требуется много адреналина.</a:t>
            </a:r>
          </a:p>
          <a:p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Посоветуйте, что принимать для постоянного выделения адреналина в большом количестве. Что такое допинг?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Ситуационные задачи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это учебные задачи, основанные на описании конкретной жизненной ситуации или факта, позволяющие ученику осваивать интеллектуальные операции последовательно в процессе работы с информацией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Ознакомление</a:t>
            </a:r>
          </a:p>
          <a:p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Понимание</a:t>
            </a:r>
          </a:p>
          <a:p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Применение</a:t>
            </a:r>
          </a:p>
          <a:p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</a:t>
            </a:r>
          </a:p>
          <a:p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Синтез</a:t>
            </a:r>
          </a:p>
          <a:p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ru-RU" sz="3200" b="1" dirty="0" smtClean="0"/>
              <a:t>  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взяли три банки. В 2 банки налили сырого молока, а в третью банку – кипяченое. Накрыли крышками одну банку с сырым молоком и одну с кипяченым. Наблюдение проводили в течение 3-х дней. Результаты получились следующими. Сырое молоко в банке, незакрытой крышкой, скисло. В двух других банках появился неприятный запах, который у некипяченого молока был более сильным.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ru-RU" sz="3200" dirty="0" smtClean="0"/>
              <a:t>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Каждый из нас, увидев плесень, восклицает: «Фу, какая гадость!». Она портит продукты питания, разрушает постройки, приводит в негодность одежду, вызывает заболевания человека и животных. В начале XX века некоторые ученые предлагали уничтожить все плесневые грибы. Было ли это предложение правильным?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9600" y="474345"/>
            <a:ext cx="8077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3.Все помнят эти слова из фильма «Бриллиантовая рука» и не менее знаменитую фразу: «У тебя там не закрытый перелом, а открытый!».</a:t>
            </a:r>
          </a:p>
          <a:p>
            <a:r>
              <a:rPr lang="ru-RU" sz="2400" dirty="0" smtClean="0"/>
              <a:t>Травмой называют внезапное острое нарушение здоровья, связанное с повреждением тканей и органов. Переломы, растяжения, вывихи, ушибы, сотрясение мозга - это различные виды травм опорно-двигательной системы. Травмы можно разделить на открытые и закрытые. При открытых травмах нарушена целостность кожных покровов, и организм подвергается атаке микробов. К закрытым травмам относятся повреждения, при которых внешние покровы не нарушены, но они не менее опасны. Как определить тот или иной вид травмы, и какую первую помощь оказать пострадавшему?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467600" cy="3349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7467600" cy="5788152"/>
          </a:xfrm>
        </p:spPr>
        <p:txBody>
          <a:bodyPr/>
          <a:lstStyle/>
          <a:p>
            <a:r>
              <a:rPr lang="ru-RU" sz="2800" b="1" dirty="0" smtClean="0"/>
              <a:t>1.</a:t>
            </a:r>
            <a:r>
              <a:rPr lang="ru-RU" sz="2800" dirty="0" smtClean="0"/>
              <a:t>«Папа римский Иннокентий VIII, удрученный старостью, приказал влить себе кровь от троих юношей, однако это явилось причиной его смерти и гибели юношей»</a:t>
            </a:r>
          </a:p>
          <a:p>
            <a:r>
              <a:rPr lang="ru-RU" sz="2800" b="1" dirty="0" smtClean="0"/>
              <a:t>Как вы думаете, почему?</a:t>
            </a:r>
            <a:endParaRPr lang="ru-RU" sz="2800" dirty="0" smtClean="0"/>
          </a:p>
          <a:p>
            <a:r>
              <a:rPr lang="ru-RU" sz="2800" b="1" dirty="0" smtClean="0"/>
              <a:t>2.</a:t>
            </a:r>
            <a:r>
              <a:rPr lang="ru-RU" sz="2800" dirty="0" smtClean="0"/>
              <a:t>«Совершая экстренный вызов, карета «скорой помощи» приехала к пострадавшему мужчине 30 лет, у которого было кровотечение. Работники «скорой помощи» ввели пациенту внутривенно хлористый кальций».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5800" y="474345"/>
            <a:ext cx="7772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Бухарским эмиратом правит эмир </a:t>
            </a:r>
            <a:r>
              <a:rPr lang="ru-RU" sz="2400" dirty="0" err="1" smtClean="0"/>
              <a:t>Насрулла</a:t>
            </a:r>
            <a:r>
              <a:rPr lang="ru-RU" sz="2400" dirty="0" smtClean="0"/>
              <a:t> </a:t>
            </a:r>
            <a:r>
              <a:rPr lang="ru-RU" sz="2400" dirty="0" err="1" smtClean="0"/>
              <a:t>Боходур</a:t>
            </a:r>
            <a:r>
              <a:rPr lang="ru-RU" sz="2400" dirty="0" smtClean="0"/>
              <a:t> по прозвищу Мясник. Он отличается особой жестокостью. За время его правления в Бухаре ежедневно совершалось от 5 до 100 кровавых казней. В 1855 г. эмир </a:t>
            </a:r>
            <a:r>
              <a:rPr lang="ru-RU" sz="2400" dirty="0" err="1" smtClean="0"/>
              <a:t>Насрулла</a:t>
            </a:r>
            <a:r>
              <a:rPr lang="ru-RU" sz="2400" dirty="0" smtClean="0"/>
              <a:t> захватывает соседний </a:t>
            </a:r>
            <a:r>
              <a:rPr lang="ru-RU" sz="2400" dirty="0" err="1" smtClean="0"/>
              <a:t>Шахрисябз</a:t>
            </a:r>
            <a:r>
              <a:rPr lang="ru-RU" sz="2400" dirty="0" smtClean="0"/>
              <a:t>. По легенде, он был отравлен собственной женой, которая была дочерью </a:t>
            </a:r>
            <a:r>
              <a:rPr lang="ru-RU" sz="2400" dirty="0" err="1" smtClean="0"/>
              <a:t>шахрисябского</a:t>
            </a:r>
            <a:r>
              <a:rPr lang="ru-RU" sz="2400" dirty="0" smtClean="0"/>
              <a:t> шаха, ставшей невольницей в его многочисленном гареме. Однажды ночью она подкралась к спящему эмиру и влила ему в ухо ртуть. Придворным медикам не удалось спасти </a:t>
            </a:r>
            <a:r>
              <a:rPr lang="ru-RU" sz="2400" dirty="0" err="1" smtClean="0"/>
              <a:t>Насруллу</a:t>
            </a:r>
            <a:r>
              <a:rPr lang="ru-RU" sz="2400" dirty="0" smtClean="0"/>
              <a:t>, но даже умирающий, он остался верен себе: приказал расправиться со всеми близкими отравительницы».</a:t>
            </a:r>
          </a:p>
          <a:p>
            <a:r>
              <a:rPr lang="ru-RU" sz="2400" b="1" dirty="0" smtClean="0"/>
              <a:t>Как вы думаете, почему </a:t>
            </a:r>
            <a:r>
              <a:rPr lang="ru-RU" sz="2400" b="1" dirty="0" err="1" smtClean="0"/>
              <a:t>Насрулла</a:t>
            </a:r>
            <a:r>
              <a:rPr lang="ru-RU" sz="2400" b="1" dirty="0" smtClean="0"/>
              <a:t> погиб?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Приходит мать, которую беспокоит, что сын отстает в росте от одноклассников, причем родители нормального роста (другой вариант – мать невысокая, отец нормального роста).</a:t>
            </a:r>
          </a:p>
          <a:p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вы ей посоветуете?</a:t>
            </a:r>
          </a:p>
          <a:p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</TotalTime>
  <Words>489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Использование ситуационных задач на уроках биологии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oyfn</dc:creator>
  <cp:lastModifiedBy>Ирина</cp:lastModifiedBy>
  <cp:revision>36</cp:revision>
  <dcterms:created xsi:type="dcterms:W3CDTF">2018-04-12T18:54:36Z</dcterms:created>
  <dcterms:modified xsi:type="dcterms:W3CDTF">2018-09-26T14:26:24Z</dcterms:modified>
</cp:coreProperties>
</file>