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32F3E-408B-49E9-AD52-5CE9DD760DC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E15A-EBE1-4021-837D-05104A6DB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3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32F3E-408B-49E9-AD52-5CE9DD760DC2}" type="datetimeFigureOut">
              <a:rPr lang="ru-RU" smtClean="0"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E15A-EBE1-4021-837D-05104A6DB5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6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spc="6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БИОНИКА</a:t>
            </a:r>
            <a:endParaRPr lang="ru-RU" sz="80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8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2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6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13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5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77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556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1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БИОНИКА - ТЕХНИКА ЖИВЫХ ОРГАНИЗМОВ</a:t>
            </a:r>
            <a:r>
              <a:rPr lang="ru-RU" altLang="ru-RU" sz="3600" b="1" i="1" smtClean="0"/>
              <a:t> </a:t>
            </a:r>
            <a:r>
              <a:rPr lang="ru-RU" altLang="ru-RU" sz="4000" smtClean="0"/>
              <a:t> </a:t>
            </a:r>
            <a:endParaRPr lang="ru-RU" altLang="ru-RU" sz="4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806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alt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“БИО</a:t>
            </a:r>
            <a:r>
              <a:rPr lang="ru-RU" altLang="ru-RU" sz="36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логия</a:t>
            </a:r>
            <a:r>
              <a:rPr lang="ru-RU" alt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” и “</a:t>
            </a:r>
            <a:r>
              <a:rPr lang="ru-RU" altLang="ru-RU" sz="36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тех</a:t>
            </a:r>
            <a:r>
              <a:rPr lang="ru-RU" altLang="ru-RU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НИКА” </a:t>
            </a:r>
            <a:r>
              <a:rPr lang="ru-RU" altLang="ru-RU" sz="32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altLang="ru-RU" sz="32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прикладная наука</a:t>
            </a:r>
            <a:b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о применении</a:t>
            </a:r>
            <a:b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в технических устройствах</a:t>
            </a:r>
            <a:b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и системах</a:t>
            </a:r>
            <a:b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принципов, свойств,</a:t>
            </a:r>
            <a:b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функций и структур</a:t>
            </a:r>
            <a:b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живой природы.</a:t>
            </a:r>
            <a:br>
              <a:rPr lang="ru-RU" altLang="ru-RU" sz="3000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altLang="ru-RU" sz="3600" b="1" i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Бионика</a:t>
            </a:r>
            <a:r>
              <a:rPr lang="ru-RU" altLang="ru-RU" sz="3000" b="1" i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рассматривает </a:t>
            </a:r>
            <a:r>
              <a:rPr lang="ru-RU" altLang="ru-RU" sz="3000" b="1" i="1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биологию и технику</a:t>
            </a:r>
            <a:r>
              <a:rPr lang="ru-RU" altLang="ru-RU" sz="3000" b="1" i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совсем с новой стороны, объясняя, какие общие черты и какие различия существуют в природе и в технике.</a:t>
            </a:r>
            <a:r>
              <a:rPr lang="ru-RU" altLang="ru-RU" b="1" smtClean="0">
                <a:solidFill>
                  <a:srgbClr val="7030A0"/>
                </a:solidFill>
                <a:latin typeface="Calibri" pitchFamily="34" charset="0"/>
                <a:cs typeface="Times New Roman" pitchFamily="18" charset="0"/>
              </a:rPr>
              <a:t> </a:t>
            </a:r>
            <a:endParaRPr lang="ru-RU" altLang="ru-RU" b="1" dirty="0" smtClean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7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7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5971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9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41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4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474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БИОНИКА</vt:lpstr>
      <vt:lpstr>БИОНИКА - ТЕХНИКА ЖИВЫХ ОРГАНИЗМОВ  </vt:lpstr>
      <vt:lpstr>“БИОлогия” и “техНИКА”  прикладная наука о применении в технических устройствах и системах принципов, свойств, функций и структур живой природы. Бионика рассматривает биологию и технику совсем с новой стороны, объясняя, какие общие черты и какие различия существуют в природе и в технике.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БИОНИКА</dc:title>
  <dc:creator>Leon-Nata</dc:creator>
  <cp:lastModifiedBy>Leon-Nata</cp:lastModifiedBy>
  <cp:revision>2</cp:revision>
  <dcterms:created xsi:type="dcterms:W3CDTF">2014-11-28T22:34:24Z</dcterms:created>
  <dcterms:modified xsi:type="dcterms:W3CDTF">2014-11-30T22:37:28Z</dcterms:modified>
</cp:coreProperties>
</file>