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74" r:id="rId9"/>
    <p:sldId id="273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BEDA"/>
    <a:srgbClr val="ACB0B1"/>
    <a:srgbClr val="ADB1B2"/>
    <a:srgbClr val="9BBB59"/>
    <a:srgbClr val="B5C2ED"/>
    <a:srgbClr val="608CAB"/>
    <a:srgbClr val="8064A2"/>
    <a:srgbClr val="5CB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4E9A1-3159-4DB2-BBC9-880C1686117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558D518-C154-4589-AD8E-0B9DDC37AD44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Совет Гимназии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013ABA-2908-4F80-9C5C-EF3BBD0E5725}" type="parTrans" cxnId="{F36E5F47-EC60-4645-A7F5-E495FC64B7D7}">
      <dgm:prSet/>
      <dgm:spPr/>
      <dgm:t>
        <a:bodyPr/>
        <a:lstStyle/>
        <a:p>
          <a:endParaRPr lang="ru-RU"/>
        </a:p>
      </dgm:t>
    </dgm:pt>
    <dgm:pt modelId="{3A72C79D-39BF-436D-BC6A-36028BC239A9}" type="sibTrans" cxnId="{F36E5F47-EC60-4645-A7F5-E495FC64B7D7}">
      <dgm:prSet/>
      <dgm:spPr/>
      <dgm:t>
        <a:bodyPr/>
        <a:lstStyle/>
        <a:p>
          <a:endParaRPr lang="ru-RU"/>
        </a:p>
      </dgm:t>
    </dgm:pt>
    <dgm:pt modelId="{A9F1CF3A-773C-485A-9BFF-AA4B038F285E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Дикарев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Николай Николаевич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1EB16F-2977-44EC-9086-C893FC6CA1F9}" type="parTrans" cxnId="{9EDDF0EF-858D-425E-BB36-1CB76D6A3961}">
      <dgm:prSet/>
      <dgm:spPr/>
      <dgm:t>
        <a:bodyPr/>
        <a:lstStyle/>
        <a:p>
          <a:endParaRPr lang="ru-RU"/>
        </a:p>
      </dgm:t>
    </dgm:pt>
    <dgm:pt modelId="{EF835BDC-6BEB-47B4-B483-D1E2160C66BC}" type="sibTrans" cxnId="{9EDDF0EF-858D-425E-BB36-1CB76D6A3961}">
      <dgm:prSet/>
      <dgm:spPr/>
      <dgm:t>
        <a:bodyPr/>
        <a:lstStyle/>
        <a:p>
          <a:endParaRPr lang="ru-RU"/>
        </a:p>
      </dgm:t>
    </dgm:pt>
    <dgm:pt modelId="{65D7C31B-710C-4423-BBB7-C7C185E1B4C7}" type="pres">
      <dgm:prSet presAssocID="{9834E9A1-3159-4DB2-BBC9-880C168611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A1FB26-DF55-4ECB-8CD6-AA070E1AF9CF}" type="pres">
      <dgm:prSet presAssocID="{8558D518-C154-4589-AD8E-0B9DDC37AD44}" presName="parentText" presStyleLbl="node1" presStyleIdx="0" presStyleCnt="1" custScaleX="65617" custScaleY="88757" custLinFactNeighborX="0" custLinFactNeighborY="-25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CA740-C0C6-454F-9845-73DE3567C682}" type="pres">
      <dgm:prSet presAssocID="{8558D518-C154-4589-AD8E-0B9DDC37AD44}" presName="childText" presStyleLbl="revTx" presStyleIdx="0" presStyleCnt="1" custScaleX="74366" custScaleY="100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8A9F1E-AD26-4314-80BD-6B562A39324E}" type="presOf" srcId="{8558D518-C154-4589-AD8E-0B9DDC37AD44}" destId="{0CA1FB26-DF55-4ECB-8CD6-AA070E1AF9CF}" srcOrd="0" destOrd="0" presId="urn:microsoft.com/office/officeart/2005/8/layout/vList2"/>
    <dgm:cxn modelId="{9EDDF0EF-858D-425E-BB36-1CB76D6A3961}" srcId="{8558D518-C154-4589-AD8E-0B9DDC37AD44}" destId="{A9F1CF3A-773C-485A-9BFF-AA4B038F285E}" srcOrd="0" destOrd="0" parTransId="{B01EB16F-2977-44EC-9086-C893FC6CA1F9}" sibTransId="{EF835BDC-6BEB-47B4-B483-D1E2160C66BC}"/>
    <dgm:cxn modelId="{56B31361-DFA1-4B61-AD66-E4B933E0B58F}" type="presOf" srcId="{A9F1CF3A-773C-485A-9BFF-AA4B038F285E}" destId="{2DFCA740-C0C6-454F-9845-73DE3567C682}" srcOrd="0" destOrd="0" presId="urn:microsoft.com/office/officeart/2005/8/layout/vList2"/>
    <dgm:cxn modelId="{F719237D-EFEF-4B3C-A471-1B1C250188B4}" type="presOf" srcId="{9834E9A1-3159-4DB2-BBC9-880C1686117A}" destId="{65D7C31B-710C-4423-BBB7-C7C185E1B4C7}" srcOrd="0" destOrd="0" presId="urn:microsoft.com/office/officeart/2005/8/layout/vList2"/>
    <dgm:cxn modelId="{F36E5F47-EC60-4645-A7F5-E495FC64B7D7}" srcId="{9834E9A1-3159-4DB2-BBC9-880C1686117A}" destId="{8558D518-C154-4589-AD8E-0B9DDC37AD44}" srcOrd="0" destOrd="0" parTransId="{0C013ABA-2908-4F80-9C5C-EF3BBD0E5725}" sibTransId="{3A72C79D-39BF-436D-BC6A-36028BC239A9}"/>
    <dgm:cxn modelId="{E0CC83DD-3777-41C0-90B3-4608CA8B16E1}" type="presParOf" srcId="{65D7C31B-710C-4423-BBB7-C7C185E1B4C7}" destId="{0CA1FB26-DF55-4ECB-8CD6-AA070E1AF9CF}" srcOrd="0" destOrd="0" presId="urn:microsoft.com/office/officeart/2005/8/layout/vList2"/>
    <dgm:cxn modelId="{87D68462-3216-4081-BEC3-3013143A2265}" type="presParOf" srcId="{65D7C31B-710C-4423-BBB7-C7C185E1B4C7}" destId="{2DFCA740-C0C6-454F-9845-73DE3567C68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B03755-B1F3-4852-AFB4-E02DC195E9CC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BCE137F-193B-4153-AFB3-BC889954D65B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Заместитель Совета гимназии</a:t>
          </a:r>
          <a:endParaRPr lang="ru-RU" sz="2800" dirty="0"/>
        </a:p>
      </dgm:t>
    </dgm:pt>
    <dgm:pt modelId="{B997E47A-C781-42A7-B047-AA35CB95774B}" type="parTrans" cxnId="{C31533B6-4365-4FCF-A837-8F60A6E4D40C}">
      <dgm:prSet/>
      <dgm:spPr/>
      <dgm:t>
        <a:bodyPr/>
        <a:lstStyle/>
        <a:p>
          <a:endParaRPr lang="ru-RU"/>
        </a:p>
      </dgm:t>
    </dgm:pt>
    <dgm:pt modelId="{F31177C8-8301-4831-8AC9-9750C9427798}" type="sibTrans" cxnId="{C31533B6-4365-4FCF-A837-8F60A6E4D40C}">
      <dgm:prSet/>
      <dgm:spPr/>
      <dgm:t>
        <a:bodyPr/>
        <a:lstStyle/>
        <a:p>
          <a:endParaRPr lang="ru-RU"/>
        </a:p>
      </dgm:t>
    </dgm:pt>
    <dgm:pt modelId="{98402E17-EF5D-4DE3-929D-2C9DE83F65E4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Лобакова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Екатерина Константиновна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B66D4B-12C5-43B1-AE42-136A3629AD07}" type="parTrans" cxnId="{2F449B01-2C59-4BA7-B47B-0F06C5C3DA6E}">
      <dgm:prSet/>
      <dgm:spPr/>
      <dgm:t>
        <a:bodyPr/>
        <a:lstStyle/>
        <a:p>
          <a:endParaRPr lang="ru-RU"/>
        </a:p>
      </dgm:t>
    </dgm:pt>
    <dgm:pt modelId="{977CD769-02E8-48E0-8A24-CE460AB3B85E}" type="sibTrans" cxnId="{2F449B01-2C59-4BA7-B47B-0F06C5C3DA6E}">
      <dgm:prSet/>
      <dgm:spPr/>
      <dgm:t>
        <a:bodyPr/>
        <a:lstStyle/>
        <a:p>
          <a:endParaRPr lang="ru-RU"/>
        </a:p>
      </dgm:t>
    </dgm:pt>
    <dgm:pt modelId="{B4E0E823-FD9F-4352-A862-C1217EAB5A6E}" type="pres">
      <dgm:prSet presAssocID="{0DB03755-B1F3-4852-AFB4-E02DC195E9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1958FD-FE04-4B77-9C1B-22233AF27CA7}" type="pres">
      <dgm:prSet presAssocID="{9BCE137F-193B-4153-AFB3-BC889954D65B}" presName="parentText" presStyleLbl="node1" presStyleIdx="0" presStyleCnt="1" custScaleX="90764" custScaleY="342549" custLinFactNeighborX="0" custLinFactNeighborY="-316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985DA-7904-4A4A-9989-EF37C06C5125}" type="pres">
      <dgm:prSet presAssocID="{9BCE137F-193B-4153-AFB3-BC889954D65B}" presName="childText" presStyleLbl="revTx" presStyleIdx="0" presStyleCnt="1" custScaleX="115706" custScaleY="724638" custLinFactNeighborX="8650" custLinFactNeighborY="23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1533B6-4365-4FCF-A837-8F60A6E4D40C}" srcId="{0DB03755-B1F3-4852-AFB4-E02DC195E9CC}" destId="{9BCE137F-193B-4153-AFB3-BC889954D65B}" srcOrd="0" destOrd="0" parTransId="{B997E47A-C781-42A7-B047-AA35CB95774B}" sibTransId="{F31177C8-8301-4831-8AC9-9750C9427798}"/>
    <dgm:cxn modelId="{1E9D78FF-4289-4212-9AC8-FEC84D45E2D3}" type="presOf" srcId="{9BCE137F-193B-4153-AFB3-BC889954D65B}" destId="{2E1958FD-FE04-4B77-9C1B-22233AF27CA7}" srcOrd="0" destOrd="0" presId="urn:microsoft.com/office/officeart/2005/8/layout/vList2"/>
    <dgm:cxn modelId="{39DCECF9-8BF8-4044-BCF8-5DBA94CE4A61}" type="presOf" srcId="{98402E17-EF5D-4DE3-929D-2C9DE83F65E4}" destId="{084985DA-7904-4A4A-9989-EF37C06C5125}" srcOrd="0" destOrd="0" presId="urn:microsoft.com/office/officeart/2005/8/layout/vList2"/>
    <dgm:cxn modelId="{46A3B31A-068E-4A5E-AD06-5ACD88239F3A}" type="presOf" srcId="{0DB03755-B1F3-4852-AFB4-E02DC195E9CC}" destId="{B4E0E823-FD9F-4352-A862-C1217EAB5A6E}" srcOrd="0" destOrd="0" presId="urn:microsoft.com/office/officeart/2005/8/layout/vList2"/>
    <dgm:cxn modelId="{2F449B01-2C59-4BA7-B47B-0F06C5C3DA6E}" srcId="{9BCE137F-193B-4153-AFB3-BC889954D65B}" destId="{98402E17-EF5D-4DE3-929D-2C9DE83F65E4}" srcOrd="0" destOrd="0" parTransId="{52B66D4B-12C5-43B1-AE42-136A3629AD07}" sibTransId="{977CD769-02E8-48E0-8A24-CE460AB3B85E}"/>
    <dgm:cxn modelId="{42A71DB1-8903-46B1-B553-6D3BD3FB32AE}" type="presParOf" srcId="{B4E0E823-FD9F-4352-A862-C1217EAB5A6E}" destId="{2E1958FD-FE04-4B77-9C1B-22233AF27CA7}" srcOrd="0" destOrd="0" presId="urn:microsoft.com/office/officeart/2005/8/layout/vList2"/>
    <dgm:cxn modelId="{7EFAEC36-01A1-44E1-B3E6-985396A331E6}" type="presParOf" srcId="{B4E0E823-FD9F-4352-A862-C1217EAB5A6E}" destId="{084985DA-7904-4A4A-9989-EF37C06C512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5592E9-325A-4F18-86AB-A76682FE9C55}" type="doc">
      <dgm:prSet loTypeId="urn:microsoft.com/office/officeart/2005/8/layout/cycle4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2B383E9-5C90-48A6-91DA-16656125F907}">
      <dgm:prSet phldrT="[Текст]" custT="1"/>
      <dgm:spPr/>
      <dgm:t>
        <a:bodyPr anchor="ctr"/>
        <a:lstStyle/>
        <a:p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триместр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852B03-FE5E-43B2-92B1-F9EBDDEC8E29}" type="parTrans" cxnId="{5FAFB322-E6C4-4085-AD13-EE6A06A545BD}">
      <dgm:prSet/>
      <dgm:spPr/>
      <dgm:t>
        <a:bodyPr/>
        <a:lstStyle/>
        <a:p>
          <a:endParaRPr lang="ru-RU"/>
        </a:p>
      </dgm:t>
    </dgm:pt>
    <dgm:pt modelId="{53963B44-9803-4AF9-BACC-4AA6632E934E}" type="sibTrans" cxnId="{5FAFB322-E6C4-4085-AD13-EE6A06A545BD}">
      <dgm:prSet/>
      <dgm:spPr/>
      <dgm:t>
        <a:bodyPr/>
        <a:lstStyle/>
        <a:p>
          <a:endParaRPr lang="ru-RU"/>
        </a:p>
      </dgm:t>
    </dgm:pt>
    <dgm:pt modelId="{8ABA14ED-A314-4E83-B0C4-22AFF3488B0F}">
      <dgm:prSet phldrT="[Текст]" custT="1"/>
      <dgm:spPr/>
      <dgm:t>
        <a:bodyPr tIns="468000" anchor="ctr"/>
        <a:lstStyle/>
        <a:p>
          <a:r>
            <a:rPr lang="ru-RU" sz="1400" b="1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Екимова Ольга Валерьевна   руководитель </a:t>
          </a:r>
          <a:endParaRPr lang="ru-RU" sz="14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B90BAA-025F-460F-A260-EED4DD298D6A}" type="parTrans" cxnId="{C29056C9-F5C0-41FE-B4D8-CD36B3B34F7B}">
      <dgm:prSet/>
      <dgm:spPr/>
      <dgm:t>
        <a:bodyPr/>
        <a:lstStyle/>
        <a:p>
          <a:endParaRPr lang="ru-RU"/>
        </a:p>
      </dgm:t>
    </dgm:pt>
    <dgm:pt modelId="{ED7811CA-DE36-4F4A-B156-2F008F226BB0}" type="sibTrans" cxnId="{C29056C9-F5C0-41FE-B4D8-CD36B3B34F7B}">
      <dgm:prSet/>
      <dgm:spPr/>
      <dgm:t>
        <a:bodyPr/>
        <a:lstStyle/>
        <a:p>
          <a:endParaRPr lang="ru-RU"/>
        </a:p>
      </dgm:t>
    </dgm:pt>
    <dgm:pt modelId="{109304B0-8935-4870-8BC4-D13CF1E39E30}">
      <dgm:prSet phldrT="[Текст]" custT="1"/>
      <dgm:spPr/>
      <dgm:t>
        <a:bodyPr anchor="ctr"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Лето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CE6734-9286-4BBE-8139-26013CF8418D}" type="parTrans" cxnId="{33B48093-2270-4BF9-8753-95431E2C0418}">
      <dgm:prSet/>
      <dgm:spPr/>
      <dgm:t>
        <a:bodyPr/>
        <a:lstStyle/>
        <a:p>
          <a:endParaRPr lang="ru-RU"/>
        </a:p>
      </dgm:t>
    </dgm:pt>
    <dgm:pt modelId="{BD74B3D9-2621-4614-9EF0-6C3E5CFF2929}" type="sibTrans" cxnId="{33B48093-2270-4BF9-8753-95431E2C0418}">
      <dgm:prSet/>
      <dgm:spPr/>
      <dgm:t>
        <a:bodyPr/>
        <a:lstStyle/>
        <a:p>
          <a:endParaRPr lang="ru-RU"/>
        </a:p>
      </dgm:t>
    </dgm:pt>
    <dgm:pt modelId="{6F7CC921-25F7-49E1-83BB-92985E7D988A}">
      <dgm:prSet phldrT="[Текст]" custT="1"/>
      <dgm:spPr/>
      <dgm:t>
        <a:bodyPr tIns="324000" anchor="ctr"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Каспиева</a:t>
          </a:r>
          <a:r>
            <a:rPr lang="ru-RU" sz="1400" b="1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Наталья Сергеевна – руководитель</a:t>
          </a:r>
          <a:endParaRPr lang="ru-RU" sz="14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1A992B-AC5F-4D36-8C0C-BF8195424BAE}" type="parTrans" cxnId="{C226C56D-1E76-4382-8248-2E6F192A6B20}">
      <dgm:prSet/>
      <dgm:spPr/>
      <dgm:t>
        <a:bodyPr/>
        <a:lstStyle/>
        <a:p>
          <a:endParaRPr lang="ru-RU"/>
        </a:p>
      </dgm:t>
    </dgm:pt>
    <dgm:pt modelId="{08D227E2-01B0-4962-9211-E311028AC515}" type="sibTrans" cxnId="{C226C56D-1E76-4382-8248-2E6F192A6B20}">
      <dgm:prSet/>
      <dgm:spPr/>
      <dgm:t>
        <a:bodyPr/>
        <a:lstStyle/>
        <a:p>
          <a:endParaRPr lang="ru-RU"/>
        </a:p>
      </dgm:t>
    </dgm:pt>
    <dgm:pt modelId="{BDDDA5AF-7F1E-410E-8592-6846AF70094A}">
      <dgm:prSet phldrT="[Текст]" custT="1"/>
      <dgm:spPr/>
      <dgm:t>
        <a:bodyPr anchor="ctr"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триместр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69D510-CCE3-4FB9-AA0E-F9FCB590F458}" type="parTrans" cxnId="{4859AB22-3865-47B2-A697-6149A678D888}">
      <dgm:prSet/>
      <dgm:spPr/>
      <dgm:t>
        <a:bodyPr/>
        <a:lstStyle/>
        <a:p>
          <a:endParaRPr lang="ru-RU"/>
        </a:p>
      </dgm:t>
    </dgm:pt>
    <dgm:pt modelId="{2AD65268-9D3E-4E0A-8CF9-A10DBFDBA2E0}" type="sibTrans" cxnId="{4859AB22-3865-47B2-A697-6149A678D888}">
      <dgm:prSet/>
      <dgm:spPr/>
      <dgm:t>
        <a:bodyPr/>
        <a:lstStyle/>
        <a:p>
          <a:endParaRPr lang="ru-RU"/>
        </a:p>
      </dgm:t>
    </dgm:pt>
    <dgm:pt modelId="{BD8898D5-5F32-4C96-860F-C1B1A0FB0A47}">
      <dgm:prSet phldrT="[Текст]" custT="1"/>
      <dgm:spPr/>
      <dgm:t>
        <a:bodyPr anchor="ctr"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триместр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CAA011-2ED5-42FA-BBD0-CE5E163FDCD0}" type="parTrans" cxnId="{BDF1E141-BDC0-46D7-9692-A9B4C2262B23}">
      <dgm:prSet/>
      <dgm:spPr/>
      <dgm:t>
        <a:bodyPr/>
        <a:lstStyle/>
        <a:p>
          <a:endParaRPr lang="ru-RU"/>
        </a:p>
      </dgm:t>
    </dgm:pt>
    <dgm:pt modelId="{F53AA23B-DD41-4EBA-99EF-8F9E1C7C7EE2}" type="sibTrans" cxnId="{BDF1E141-BDC0-46D7-9692-A9B4C2262B23}">
      <dgm:prSet/>
      <dgm:spPr/>
      <dgm:t>
        <a:bodyPr/>
        <a:lstStyle/>
        <a:p>
          <a:endParaRPr lang="ru-RU"/>
        </a:p>
      </dgm:t>
    </dgm:pt>
    <dgm:pt modelId="{FACD1742-3E9B-44A9-A1CB-5755770E9E94}">
      <dgm:prSet custT="1"/>
      <dgm:spPr/>
      <dgm:t>
        <a:bodyPr tIns="468000" anchor="ctr"/>
        <a:lstStyle/>
        <a:p>
          <a:r>
            <a:rPr lang="ru-RU" sz="1400" dirty="0" err="1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Дахновская</a:t>
          </a:r>
          <a:r>
            <a:rPr lang="ru-RU" sz="14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Светлана Геннадьевна </a:t>
          </a:r>
          <a:endParaRPr lang="ru-RU" sz="14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FD918A-FD4F-4EBF-8998-332E0C06EA2B}" type="parTrans" cxnId="{0450A766-298A-4558-BA40-90BA31D3FA03}">
      <dgm:prSet/>
      <dgm:spPr/>
      <dgm:t>
        <a:bodyPr/>
        <a:lstStyle/>
        <a:p>
          <a:endParaRPr lang="ru-RU"/>
        </a:p>
      </dgm:t>
    </dgm:pt>
    <dgm:pt modelId="{DCAD3FD2-B833-45DD-B8B1-7AC001BB5C3B}" type="sibTrans" cxnId="{0450A766-298A-4558-BA40-90BA31D3FA03}">
      <dgm:prSet/>
      <dgm:spPr/>
      <dgm:t>
        <a:bodyPr/>
        <a:lstStyle/>
        <a:p>
          <a:endParaRPr lang="ru-RU"/>
        </a:p>
      </dgm:t>
    </dgm:pt>
    <dgm:pt modelId="{4496A1D5-009B-4FC9-99EC-FE3F0A6FCB24}">
      <dgm:prSet custT="1"/>
      <dgm:spPr/>
      <dgm:t>
        <a:bodyPr tIns="468000" anchor="ctr"/>
        <a:lstStyle/>
        <a:p>
          <a:r>
            <a:rPr lang="ru-RU" sz="1400" dirty="0" err="1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Дикарев</a:t>
          </a:r>
          <a:r>
            <a:rPr lang="ru-RU" sz="14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Николай Николаевич</a:t>
          </a:r>
          <a:endParaRPr lang="ru-RU" sz="14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902BBE-E2A9-4A21-8F3A-8A7ACC804579}" type="parTrans" cxnId="{735690EE-7864-4B85-B24A-59D6A7581B40}">
      <dgm:prSet/>
      <dgm:spPr/>
      <dgm:t>
        <a:bodyPr/>
        <a:lstStyle/>
        <a:p>
          <a:endParaRPr lang="ru-RU"/>
        </a:p>
      </dgm:t>
    </dgm:pt>
    <dgm:pt modelId="{ECF1C203-A066-4BF5-BE71-BC3AE168C072}" type="sibTrans" cxnId="{735690EE-7864-4B85-B24A-59D6A7581B40}">
      <dgm:prSet/>
      <dgm:spPr/>
      <dgm:t>
        <a:bodyPr/>
        <a:lstStyle/>
        <a:p>
          <a:endParaRPr lang="ru-RU"/>
        </a:p>
      </dgm:t>
    </dgm:pt>
    <dgm:pt modelId="{81D7EB2E-6DF8-444E-B675-99C36BF15B83}">
      <dgm:prSet custT="1"/>
      <dgm:spPr/>
      <dgm:t>
        <a:bodyPr tIns="468000" anchor="ctr"/>
        <a:lstStyle/>
        <a:p>
          <a:r>
            <a:rPr lang="ru-RU" sz="14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Болдырева Надежда Александровна</a:t>
          </a:r>
          <a:endParaRPr lang="ru-RU" sz="14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2000A1-DF7E-4550-BD70-BCF945FDB295}" type="parTrans" cxnId="{6E42D7CA-7078-4138-80F9-D1BD19D603FA}">
      <dgm:prSet/>
      <dgm:spPr/>
      <dgm:t>
        <a:bodyPr/>
        <a:lstStyle/>
        <a:p>
          <a:endParaRPr lang="ru-RU"/>
        </a:p>
      </dgm:t>
    </dgm:pt>
    <dgm:pt modelId="{52A17094-A2EE-4BD1-BECE-86E3EC3A942D}" type="sibTrans" cxnId="{6E42D7CA-7078-4138-80F9-D1BD19D603FA}">
      <dgm:prSet/>
      <dgm:spPr/>
      <dgm:t>
        <a:bodyPr/>
        <a:lstStyle/>
        <a:p>
          <a:endParaRPr lang="ru-RU"/>
        </a:p>
      </dgm:t>
    </dgm:pt>
    <dgm:pt modelId="{15F0522C-248C-43F3-8CA4-F0F232E65D2E}">
      <dgm:prSet custT="1"/>
      <dgm:spPr/>
      <dgm:t>
        <a:bodyPr tIns="468000" anchor="ctr"/>
        <a:lstStyle/>
        <a:p>
          <a:r>
            <a:rPr lang="ru-RU" sz="14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Доброва Оксана Владимировна</a:t>
          </a:r>
          <a:endParaRPr lang="ru-RU" sz="14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BAC0DD-BA64-4C8F-9A75-D817AC9F2CD6}" type="parTrans" cxnId="{083F925E-0148-4DE0-B52D-275A7E057BB5}">
      <dgm:prSet/>
      <dgm:spPr/>
      <dgm:t>
        <a:bodyPr/>
        <a:lstStyle/>
        <a:p>
          <a:endParaRPr lang="ru-RU"/>
        </a:p>
      </dgm:t>
    </dgm:pt>
    <dgm:pt modelId="{9FD296D8-DE64-420B-9DDD-F57AF304BEF3}" type="sibTrans" cxnId="{083F925E-0148-4DE0-B52D-275A7E057BB5}">
      <dgm:prSet/>
      <dgm:spPr/>
      <dgm:t>
        <a:bodyPr/>
        <a:lstStyle/>
        <a:p>
          <a:endParaRPr lang="ru-RU"/>
        </a:p>
      </dgm:t>
    </dgm:pt>
    <dgm:pt modelId="{5340AFB2-1D56-45C1-AA41-B2097FDFB6A1}">
      <dgm:prSet custT="1"/>
      <dgm:spPr/>
      <dgm:t>
        <a:bodyPr tIns="468000" anchor="ctr"/>
        <a:lstStyle/>
        <a:p>
          <a:r>
            <a:rPr lang="ru-RU" sz="1400" dirty="0" err="1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Есева</a:t>
          </a:r>
          <a:r>
            <a:rPr lang="ru-RU" sz="14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Екатерина Викторовна</a:t>
          </a:r>
          <a:endParaRPr lang="ru-RU" sz="14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94154B-CAB8-473F-8A02-B633408DC8E5}" type="parTrans" cxnId="{3A3055BA-928F-4D3C-BFEC-65A3296A4EEF}">
      <dgm:prSet/>
      <dgm:spPr/>
      <dgm:t>
        <a:bodyPr/>
        <a:lstStyle/>
        <a:p>
          <a:endParaRPr lang="ru-RU"/>
        </a:p>
      </dgm:t>
    </dgm:pt>
    <dgm:pt modelId="{B1501D8C-2470-4FE1-A6C4-BEDC7D67CFC9}" type="sibTrans" cxnId="{3A3055BA-928F-4D3C-BFEC-65A3296A4EEF}">
      <dgm:prSet/>
      <dgm:spPr/>
      <dgm:t>
        <a:bodyPr/>
        <a:lstStyle/>
        <a:p>
          <a:endParaRPr lang="ru-RU"/>
        </a:p>
      </dgm:t>
    </dgm:pt>
    <dgm:pt modelId="{E8F7B262-AEFF-4D0E-8791-A758DB28C325}">
      <dgm:prSet custT="1"/>
      <dgm:spPr/>
      <dgm:t>
        <a:bodyPr tIns="324000" anchor="ctr"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Берникова Елена Геннадьевна</a:t>
          </a:r>
          <a:endParaRPr lang="ru-RU" sz="14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8AD4F9-D38F-4BDA-B4A8-11177D06BA9A}" type="parTrans" cxnId="{3B79BE58-535B-4BB6-AD40-CB8C5DC0B23B}">
      <dgm:prSet/>
      <dgm:spPr/>
      <dgm:t>
        <a:bodyPr/>
        <a:lstStyle/>
        <a:p>
          <a:endParaRPr lang="ru-RU"/>
        </a:p>
      </dgm:t>
    </dgm:pt>
    <dgm:pt modelId="{6E7AF520-D8F8-484C-9422-41C246FEB255}" type="sibTrans" cxnId="{3B79BE58-535B-4BB6-AD40-CB8C5DC0B23B}">
      <dgm:prSet/>
      <dgm:spPr/>
      <dgm:t>
        <a:bodyPr/>
        <a:lstStyle/>
        <a:p>
          <a:endParaRPr lang="ru-RU"/>
        </a:p>
      </dgm:t>
    </dgm:pt>
    <dgm:pt modelId="{03461D2C-C556-4C06-83CC-ACB4B4A66862}">
      <dgm:prSet custT="1"/>
      <dgm:spPr/>
      <dgm:t>
        <a:bodyPr tIns="324000" anchor="ctr"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Кондратенкова</a:t>
          </a:r>
          <a:r>
            <a:rPr lang="ru-RU" sz="14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Яна Владимировна</a:t>
          </a:r>
          <a:endParaRPr lang="ru-RU" sz="14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CC2BD-86C4-46C6-A6EE-DA816C77EDCB}" type="parTrans" cxnId="{20F8BEE0-12DD-44ED-86B3-A64FC84EF983}">
      <dgm:prSet/>
      <dgm:spPr/>
      <dgm:t>
        <a:bodyPr/>
        <a:lstStyle/>
        <a:p>
          <a:endParaRPr lang="ru-RU"/>
        </a:p>
      </dgm:t>
    </dgm:pt>
    <dgm:pt modelId="{021C7F0A-7359-4234-AB30-1DD2DC52BD57}" type="sibTrans" cxnId="{20F8BEE0-12DD-44ED-86B3-A64FC84EF983}">
      <dgm:prSet/>
      <dgm:spPr/>
      <dgm:t>
        <a:bodyPr/>
        <a:lstStyle/>
        <a:p>
          <a:endParaRPr lang="ru-RU"/>
        </a:p>
      </dgm:t>
    </dgm:pt>
    <dgm:pt modelId="{73D0D523-2A3E-463F-A9D9-EB25AB3EF1C0}">
      <dgm:prSet custT="1"/>
      <dgm:spPr/>
      <dgm:t>
        <a:bodyPr tIns="324000" anchor="ctr"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Нургазина</a:t>
          </a:r>
          <a:r>
            <a:rPr lang="ru-RU" sz="14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Наталья </a:t>
          </a:r>
          <a:r>
            <a:rPr lang="ru-RU" sz="14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Темировна</a:t>
          </a:r>
          <a:endParaRPr lang="ru-RU" sz="14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3B3F0-7821-4E73-92F0-7DCD5A0F8C62}" type="parTrans" cxnId="{F95CCD44-B3D2-4ED3-A054-C422BF39B5E4}">
      <dgm:prSet/>
      <dgm:spPr/>
      <dgm:t>
        <a:bodyPr/>
        <a:lstStyle/>
        <a:p>
          <a:endParaRPr lang="ru-RU"/>
        </a:p>
      </dgm:t>
    </dgm:pt>
    <dgm:pt modelId="{E10C0E56-4CBB-4A4A-8DAA-4315995AECDA}" type="sibTrans" cxnId="{F95CCD44-B3D2-4ED3-A054-C422BF39B5E4}">
      <dgm:prSet/>
      <dgm:spPr/>
      <dgm:t>
        <a:bodyPr/>
        <a:lstStyle/>
        <a:p>
          <a:endParaRPr lang="ru-RU"/>
        </a:p>
      </dgm:t>
    </dgm:pt>
    <dgm:pt modelId="{82AD6EEA-6F7B-4F5B-9B13-E57842A2E809}">
      <dgm:prSet custT="1"/>
      <dgm:spPr/>
      <dgm:t>
        <a:bodyPr tIns="324000" anchor="ctr"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Купецкова</a:t>
          </a:r>
          <a:r>
            <a:rPr lang="ru-RU" sz="14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Татьяна Сергеевна</a:t>
          </a:r>
          <a:endParaRPr lang="ru-RU" sz="14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8DF152-D667-4D25-98ED-01F1297B7009}" type="parTrans" cxnId="{4C3C7FF0-2282-4E5D-B17F-048BDECDCDA1}">
      <dgm:prSet/>
      <dgm:spPr/>
      <dgm:t>
        <a:bodyPr/>
        <a:lstStyle/>
        <a:p>
          <a:endParaRPr lang="ru-RU"/>
        </a:p>
      </dgm:t>
    </dgm:pt>
    <dgm:pt modelId="{4052108B-96A3-4A02-9EC2-83FFA30279F8}" type="sibTrans" cxnId="{4C3C7FF0-2282-4E5D-B17F-048BDECDCDA1}">
      <dgm:prSet/>
      <dgm:spPr/>
      <dgm:t>
        <a:bodyPr/>
        <a:lstStyle/>
        <a:p>
          <a:endParaRPr lang="ru-RU"/>
        </a:p>
      </dgm:t>
    </dgm:pt>
    <dgm:pt modelId="{43E1E5C1-418A-4F0F-ADFC-D59BF0C76F4A}">
      <dgm:prSet custT="1"/>
      <dgm:spPr/>
      <dgm:t>
        <a:bodyPr tIns="324000" anchor="ctr"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Гавина</a:t>
          </a:r>
          <a:r>
            <a:rPr lang="ru-RU" sz="14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Людмила Федоровна</a:t>
          </a:r>
          <a:endParaRPr lang="ru-RU" sz="14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DDE0E-3B24-4D4C-B228-AE04E09E4F90}" type="parTrans" cxnId="{B68643C8-3318-4976-B10C-FC51F653168C}">
      <dgm:prSet/>
      <dgm:spPr/>
      <dgm:t>
        <a:bodyPr/>
        <a:lstStyle/>
        <a:p>
          <a:endParaRPr lang="ru-RU"/>
        </a:p>
      </dgm:t>
    </dgm:pt>
    <dgm:pt modelId="{1D7EE8D8-7B26-428D-8A74-03CF7E8BD38E}" type="sibTrans" cxnId="{B68643C8-3318-4976-B10C-FC51F653168C}">
      <dgm:prSet/>
      <dgm:spPr/>
      <dgm:t>
        <a:bodyPr/>
        <a:lstStyle/>
        <a:p>
          <a:endParaRPr lang="ru-RU"/>
        </a:p>
      </dgm:t>
    </dgm:pt>
    <dgm:pt modelId="{8E3E0527-862C-437A-A921-BD797509B619}">
      <dgm:prSet custT="1"/>
      <dgm:spPr/>
      <dgm:t>
        <a:bodyPr tIns="0" bIns="612000" anchor="ctr"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Сметанина Оксана Степановна – руководитель </a:t>
          </a:r>
          <a:endParaRPr lang="ru-RU" sz="14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9117D8-5EBF-4C06-B619-49663B69EADB}" type="parTrans" cxnId="{BA839241-A9B4-4BBD-B803-03C72AC86569}">
      <dgm:prSet/>
      <dgm:spPr/>
      <dgm:t>
        <a:bodyPr/>
        <a:lstStyle/>
        <a:p>
          <a:endParaRPr lang="ru-RU"/>
        </a:p>
      </dgm:t>
    </dgm:pt>
    <dgm:pt modelId="{E059B65F-F526-4A46-AEC7-10CA80E3E478}" type="sibTrans" cxnId="{BA839241-A9B4-4BBD-B803-03C72AC86569}">
      <dgm:prSet/>
      <dgm:spPr/>
      <dgm:t>
        <a:bodyPr/>
        <a:lstStyle/>
        <a:p>
          <a:endParaRPr lang="ru-RU"/>
        </a:p>
      </dgm:t>
    </dgm:pt>
    <dgm:pt modelId="{49A6836E-9EE8-4A76-B098-89A7BECBD4C6}">
      <dgm:prSet phldrT="[Текст]" custT="1"/>
      <dgm:spPr/>
      <dgm:t>
        <a:bodyPr bIns="540000" anchor="ctr"/>
        <a:lstStyle/>
        <a:p>
          <a:pPr marL="0" indent="0"/>
          <a:r>
            <a:rPr lang="ru-RU" sz="1400" b="1" dirty="0" err="1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Лобакова</a:t>
          </a:r>
          <a:r>
            <a:rPr lang="ru-RU" sz="1400" b="1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Екатерина Константиновна - руководитель</a:t>
          </a:r>
          <a:endParaRPr lang="ru-RU" sz="14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E56BD-EEB6-4D50-B076-0D405E6A8978}" type="sibTrans" cxnId="{760CDE81-2F90-4205-97C9-92A19A72406F}">
      <dgm:prSet/>
      <dgm:spPr/>
      <dgm:t>
        <a:bodyPr/>
        <a:lstStyle/>
        <a:p>
          <a:endParaRPr lang="ru-RU"/>
        </a:p>
      </dgm:t>
    </dgm:pt>
    <dgm:pt modelId="{3E558A8B-18B6-4D14-B209-EFF3EDB4DA7D}" type="parTrans" cxnId="{760CDE81-2F90-4205-97C9-92A19A72406F}">
      <dgm:prSet/>
      <dgm:spPr/>
      <dgm:t>
        <a:bodyPr/>
        <a:lstStyle/>
        <a:p>
          <a:endParaRPr lang="ru-RU"/>
        </a:p>
      </dgm:t>
    </dgm:pt>
    <dgm:pt modelId="{E320F6D4-CBEE-490A-90AE-FBDDF83AA0BB}">
      <dgm:prSet custT="1"/>
      <dgm:spPr/>
      <dgm:t>
        <a:bodyPr bIns="540000" anchor="ctr"/>
        <a:lstStyle/>
        <a:p>
          <a:pPr marL="0" indent="0"/>
          <a:r>
            <a:rPr lang="ru-RU" sz="14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Ефимова Оксана Валерьевна</a:t>
          </a:r>
          <a:endParaRPr lang="ru-RU" sz="14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A98847-6498-43A2-B281-4828447A5ADB}" type="parTrans" cxnId="{1E3CA440-4C3D-4456-BF8D-3685BA01BCF0}">
      <dgm:prSet/>
      <dgm:spPr/>
      <dgm:t>
        <a:bodyPr/>
        <a:lstStyle/>
        <a:p>
          <a:endParaRPr lang="ru-RU"/>
        </a:p>
      </dgm:t>
    </dgm:pt>
    <dgm:pt modelId="{1AA22F09-4F90-4A55-A15A-DE4BA1DFD7FA}" type="sibTrans" cxnId="{1E3CA440-4C3D-4456-BF8D-3685BA01BCF0}">
      <dgm:prSet/>
      <dgm:spPr/>
      <dgm:t>
        <a:bodyPr/>
        <a:lstStyle/>
        <a:p>
          <a:endParaRPr lang="ru-RU"/>
        </a:p>
      </dgm:t>
    </dgm:pt>
    <dgm:pt modelId="{70F613A0-E0CC-48E4-8CDE-D8E9588403F6}">
      <dgm:prSet custT="1"/>
      <dgm:spPr/>
      <dgm:t>
        <a:bodyPr bIns="540000" anchor="ctr"/>
        <a:lstStyle/>
        <a:p>
          <a:pPr marL="0" indent="0"/>
          <a:r>
            <a:rPr lang="ru-RU" sz="14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Печерица Елена Александровна</a:t>
          </a:r>
          <a:endParaRPr lang="ru-RU" sz="14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F135DA-B75D-4A60-A371-914E140D14D6}" type="parTrans" cxnId="{18F50939-741B-406D-A01D-63287F7D7FD9}">
      <dgm:prSet/>
      <dgm:spPr/>
      <dgm:t>
        <a:bodyPr/>
        <a:lstStyle/>
        <a:p>
          <a:endParaRPr lang="ru-RU"/>
        </a:p>
      </dgm:t>
    </dgm:pt>
    <dgm:pt modelId="{6FB3B2E9-AF7F-4566-BDF0-9AD9EDFAD646}" type="sibTrans" cxnId="{18F50939-741B-406D-A01D-63287F7D7FD9}">
      <dgm:prSet/>
      <dgm:spPr/>
      <dgm:t>
        <a:bodyPr/>
        <a:lstStyle/>
        <a:p>
          <a:endParaRPr lang="ru-RU"/>
        </a:p>
      </dgm:t>
    </dgm:pt>
    <dgm:pt modelId="{5570E1F7-3284-43A2-B3AF-F762F9FBF15A}">
      <dgm:prSet custT="1"/>
      <dgm:spPr/>
      <dgm:t>
        <a:bodyPr bIns="540000" anchor="ctr"/>
        <a:lstStyle/>
        <a:p>
          <a:pPr marL="0" indent="0"/>
          <a:r>
            <a:rPr lang="ru-RU" sz="1400" dirty="0" err="1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Тембай</a:t>
          </a:r>
          <a:r>
            <a:rPr lang="ru-RU" sz="14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Наталья Юрьевна</a:t>
          </a:r>
          <a:endParaRPr lang="ru-RU" sz="14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13C57-B42F-49BB-BD95-8977A9063688}" type="parTrans" cxnId="{3951F8C7-537A-474C-AE97-651ECF21B76B}">
      <dgm:prSet/>
      <dgm:spPr/>
      <dgm:t>
        <a:bodyPr/>
        <a:lstStyle/>
        <a:p>
          <a:endParaRPr lang="ru-RU"/>
        </a:p>
      </dgm:t>
    </dgm:pt>
    <dgm:pt modelId="{437E5AA4-96D7-4CD4-B425-E6C405FBDEFF}" type="sibTrans" cxnId="{3951F8C7-537A-474C-AE97-651ECF21B76B}">
      <dgm:prSet/>
      <dgm:spPr/>
      <dgm:t>
        <a:bodyPr/>
        <a:lstStyle/>
        <a:p>
          <a:endParaRPr lang="ru-RU"/>
        </a:p>
      </dgm:t>
    </dgm:pt>
    <dgm:pt modelId="{5C966A01-DDEF-43E6-A72E-BFF607596523}">
      <dgm:prSet custT="1"/>
      <dgm:spPr/>
      <dgm:t>
        <a:bodyPr bIns="540000" anchor="ctr"/>
        <a:lstStyle/>
        <a:p>
          <a:pPr marL="0" indent="0"/>
          <a:r>
            <a:rPr lang="ru-RU" sz="14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Решетникова Марина Анатольевна</a:t>
          </a:r>
          <a:endParaRPr lang="ru-RU" sz="14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6DC9DC-6AD2-44D9-BFB6-A19D5B6AD527}" type="parTrans" cxnId="{D8B21916-7FBF-4AB2-9910-E17C2F2DAFEA}">
      <dgm:prSet/>
      <dgm:spPr/>
      <dgm:t>
        <a:bodyPr/>
        <a:lstStyle/>
        <a:p>
          <a:endParaRPr lang="ru-RU"/>
        </a:p>
      </dgm:t>
    </dgm:pt>
    <dgm:pt modelId="{77C8C533-5A0F-4CCA-A34B-4097D8F68FC1}" type="sibTrans" cxnId="{D8B21916-7FBF-4AB2-9910-E17C2F2DAFEA}">
      <dgm:prSet/>
      <dgm:spPr/>
      <dgm:t>
        <a:bodyPr/>
        <a:lstStyle/>
        <a:p>
          <a:endParaRPr lang="ru-RU"/>
        </a:p>
      </dgm:t>
    </dgm:pt>
    <dgm:pt modelId="{00E59ABF-F01A-4EA4-B0D5-B67861B1BE50}">
      <dgm:prSet custT="1"/>
      <dgm:spPr/>
      <dgm:t>
        <a:bodyPr bIns="540000" anchor="ctr"/>
        <a:lstStyle/>
        <a:p>
          <a:pPr marL="0" indent="0"/>
          <a:r>
            <a:rPr lang="ru-RU" sz="1400" dirty="0" err="1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Менькина</a:t>
          </a:r>
          <a:r>
            <a:rPr lang="ru-RU" sz="14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Наталья Владимировна</a:t>
          </a:r>
          <a:endParaRPr lang="ru-RU" sz="14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60DAE4-BA86-4CCC-91E6-C155A1935E68}" type="parTrans" cxnId="{7E3084B0-FC90-4E06-932C-555BAE6A80CB}">
      <dgm:prSet/>
      <dgm:spPr/>
      <dgm:t>
        <a:bodyPr/>
        <a:lstStyle/>
        <a:p>
          <a:endParaRPr lang="ru-RU"/>
        </a:p>
      </dgm:t>
    </dgm:pt>
    <dgm:pt modelId="{EE95BDCB-5353-4D93-9DAD-AEB1C2C64EE3}" type="sibTrans" cxnId="{7E3084B0-FC90-4E06-932C-555BAE6A80CB}">
      <dgm:prSet/>
      <dgm:spPr/>
      <dgm:t>
        <a:bodyPr/>
        <a:lstStyle/>
        <a:p>
          <a:endParaRPr lang="ru-RU"/>
        </a:p>
      </dgm:t>
    </dgm:pt>
    <dgm:pt modelId="{492611A4-4A3D-4383-B2B3-30474DCEEC24}">
      <dgm:prSet custT="1"/>
      <dgm:spPr/>
      <dgm:t>
        <a:bodyPr bIns="540000" anchor="ctr"/>
        <a:lstStyle/>
        <a:p>
          <a:pPr marL="0" indent="0"/>
          <a:r>
            <a:rPr lang="ru-RU" sz="1400" dirty="0" err="1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Бубелова</a:t>
          </a:r>
          <a:r>
            <a:rPr lang="ru-RU" sz="14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Татьяна Владимировна</a:t>
          </a:r>
          <a:endParaRPr lang="ru-RU" sz="14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0825D5-9F64-4C5A-81B8-81AE9E983124}" type="parTrans" cxnId="{08C97FB9-21EC-4698-B5A5-F6F0FFC66DBB}">
      <dgm:prSet/>
      <dgm:spPr/>
      <dgm:t>
        <a:bodyPr/>
        <a:lstStyle/>
        <a:p>
          <a:endParaRPr lang="ru-RU"/>
        </a:p>
      </dgm:t>
    </dgm:pt>
    <dgm:pt modelId="{AA1F3442-E3C3-4DE0-B58A-4442B6443D4E}" type="sibTrans" cxnId="{08C97FB9-21EC-4698-B5A5-F6F0FFC66DBB}">
      <dgm:prSet/>
      <dgm:spPr/>
      <dgm:t>
        <a:bodyPr/>
        <a:lstStyle/>
        <a:p>
          <a:endParaRPr lang="ru-RU"/>
        </a:p>
      </dgm:t>
    </dgm:pt>
    <dgm:pt modelId="{119D0C15-697D-4958-ADC0-0643AE1C9435}">
      <dgm:prSet custT="1"/>
      <dgm:spPr/>
      <dgm:t>
        <a:bodyPr tIns="0" bIns="612000" anchor="ctr"/>
        <a:lstStyle/>
        <a:p>
          <a:pPr marL="0" indent="0"/>
          <a:r>
            <a:rPr lang="ru-RU" sz="14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Соболева Ольга Александровна</a:t>
          </a:r>
          <a:endParaRPr lang="ru-RU" sz="14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CFBC37-C905-4782-BA4F-46AAED7598F1}" type="parTrans" cxnId="{6161486E-FA98-44A3-9DD3-D574C9BBA312}">
      <dgm:prSet/>
      <dgm:spPr/>
      <dgm:t>
        <a:bodyPr/>
        <a:lstStyle/>
        <a:p>
          <a:endParaRPr lang="ru-RU"/>
        </a:p>
      </dgm:t>
    </dgm:pt>
    <dgm:pt modelId="{5F1429D5-95AB-4B12-87F3-38B87CBBB19E}" type="sibTrans" cxnId="{6161486E-FA98-44A3-9DD3-D574C9BBA312}">
      <dgm:prSet/>
      <dgm:spPr/>
      <dgm:t>
        <a:bodyPr/>
        <a:lstStyle/>
        <a:p>
          <a:endParaRPr lang="ru-RU"/>
        </a:p>
      </dgm:t>
    </dgm:pt>
    <dgm:pt modelId="{2D86F921-99BB-4BF3-972C-136730B2C7DF}">
      <dgm:prSet custT="1"/>
      <dgm:spPr/>
      <dgm:t>
        <a:bodyPr tIns="0" bIns="612000" anchor="ctr"/>
        <a:lstStyle/>
        <a:p>
          <a:pPr marL="0" indent="0"/>
          <a:r>
            <a:rPr lang="ru-RU" sz="14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Угрюмова Надежда Ивановна</a:t>
          </a:r>
          <a:endParaRPr lang="ru-RU" sz="14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2D71C8-B293-4552-8B0D-0FA1DB831458}" type="parTrans" cxnId="{C1CFA76B-83C7-4E87-91B4-D7DD6FB3A822}">
      <dgm:prSet/>
      <dgm:spPr/>
      <dgm:t>
        <a:bodyPr/>
        <a:lstStyle/>
        <a:p>
          <a:endParaRPr lang="ru-RU"/>
        </a:p>
      </dgm:t>
    </dgm:pt>
    <dgm:pt modelId="{4182638D-5299-4A3C-85B0-B28C92CBF6B7}" type="sibTrans" cxnId="{C1CFA76B-83C7-4E87-91B4-D7DD6FB3A822}">
      <dgm:prSet/>
      <dgm:spPr/>
      <dgm:t>
        <a:bodyPr/>
        <a:lstStyle/>
        <a:p>
          <a:endParaRPr lang="ru-RU"/>
        </a:p>
      </dgm:t>
    </dgm:pt>
    <dgm:pt modelId="{B096A385-32DE-49E0-B3B6-144AF580C121}">
      <dgm:prSet custT="1"/>
      <dgm:spPr/>
      <dgm:t>
        <a:bodyPr tIns="0" bIns="612000" anchor="ctr"/>
        <a:lstStyle/>
        <a:p>
          <a:pPr marL="0" indent="0"/>
          <a:r>
            <a:rPr lang="ru-RU" sz="1400" dirty="0" err="1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Штин</a:t>
          </a:r>
          <a:r>
            <a:rPr lang="ru-RU" sz="14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Денис Юрьевич</a:t>
          </a:r>
          <a:endParaRPr lang="ru-RU" sz="14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6057F0-D30F-42A3-AEE8-4C50B0C0C52F}" type="parTrans" cxnId="{1C92A239-55EA-4F7A-8D6B-4C6060FE4EBE}">
      <dgm:prSet/>
      <dgm:spPr/>
      <dgm:t>
        <a:bodyPr/>
        <a:lstStyle/>
        <a:p>
          <a:endParaRPr lang="ru-RU"/>
        </a:p>
      </dgm:t>
    </dgm:pt>
    <dgm:pt modelId="{4C337925-32AD-4D11-9E37-8259D8E4CA6F}" type="sibTrans" cxnId="{1C92A239-55EA-4F7A-8D6B-4C6060FE4EBE}">
      <dgm:prSet/>
      <dgm:spPr/>
      <dgm:t>
        <a:bodyPr/>
        <a:lstStyle/>
        <a:p>
          <a:endParaRPr lang="ru-RU"/>
        </a:p>
      </dgm:t>
    </dgm:pt>
    <dgm:pt modelId="{94C0CBC1-7F6E-497A-8E72-B88764F3A377}">
      <dgm:prSet custT="1"/>
      <dgm:spPr/>
      <dgm:t>
        <a:bodyPr tIns="0" bIns="612000" anchor="ctr"/>
        <a:lstStyle/>
        <a:p>
          <a:pPr marL="0" indent="0"/>
          <a:r>
            <a:rPr lang="ru-RU" sz="14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Филипьева Марина Викторовна</a:t>
          </a:r>
          <a:endParaRPr lang="ru-RU" sz="14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9140A6-5D44-45C1-B762-095EF850F68C}" type="parTrans" cxnId="{31EBD8D2-A066-408F-BD45-EDD93E2A818C}">
      <dgm:prSet/>
      <dgm:spPr/>
      <dgm:t>
        <a:bodyPr/>
        <a:lstStyle/>
        <a:p>
          <a:endParaRPr lang="ru-RU"/>
        </a:p>
      </dgm:t>
    </dgm:pt>
    <dgm:pt modelId="{08233538-62A5-4BBC-AC65-C5348894F9AA}" type="sibTrans" cxnId="{31EBD8D2-A066-408F-BD45-EDD93E2A818C}">
      <dgm:prSet/>
      <dgm:spPr/>
      <dgm:t>
        <a:bodyPr/>
        <a:lstStyle/>
        <a:p>
          <a:endParaRPr lang="ru-RU"/>
        </a:p>
      </dgm:t>
    </dgm:pt>
    <dgm:pt modelId="{E5D9E5E3-75D7-4F3F-8EB9-3E9D9C6A797E}">
      <dgm:prSet custT="1"/>
      <dgm:spPr/>
      <dgm:t>
        <a:bodyPr tIns="0" bIns="612000" anchor="ctr"/>
        <a:lstStyle/>
        <a:p>
          <a:pPr marL="0" indent="0"/>
          <a:r>
            <a:rPr lang="ru-RU" sz="14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Меньшиков Сергей Васильевич</a:t>
          </a:r>
          <a:endParaRPr lang="ru-RU" sz="14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4DB770-96C8-4123-8C33-E59FFEA5003F}" type="parTrans" cxnId="{A4EE8A74-C937-47FF-8CA7-91FA65F080AB}">
      <dgm:prSet/>
      <dgm:spPr/>
      <dgm:t>
        <a:bodyPr/>
        <a:lstStyle/>
        <a:p>
          <a:endParaRPr lang="ru-RU"/>
        </a:p>
      </dgm:t>
    </dgm:pt>
    <dgm:pt modelId="{0CDBE8E1-5157-4D75-BA29-A3E3978757A8}" type="sibTrans" cxnId="{A4EE8A74-C937-47FF-8CA7-91FA65F080AB}">
      <dgm:prSet/>
      <dgm:spPr/>
      <dgm:t>
        <a:bodyPr/>
        <a:lstStyle/>
        <a:p>
          <a:endParaRPr lang="ru-RU"/>
        </a:p>
      </dgm:t>
    </dgm:pt>
    <dgm:pt modelId="{1F3FDCE0-8383-48E6-8E90-35C1E06ED48B}" type="pres">
      <dgm:prSet presAssocID="{9E5592E9-325A-4F18-86AB-A76682FE9C5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779FD0-7FFF-4445-B4EA-775D4DB8559A}" type="pres">
      <dgm:prSet presAssocID="{9E5592E9-325A-4F18-86AB-A76682FE9C55}" presName="children" presStyleCnt="0"/>
      <dgm:spPr/>
    </dgm:pt>
    <dgm:pt modelId="{4987285C-A7AF-4770-8338-C9FBBED851C2}" type="pres">
      <dgm:prSet presAssocID="{9E5592E9-325A-4F18-86AB-A76682FE9C55}" presName="child1group" presStyleCnt="0"/>
      <dgm:spPr/>
    </dgm:pt>
    <dgm:pt modelId="{D0811B40-5EBD-44D8-8DA9-59ED3752D210}" type="pres">
      <dgm:prSet presAssocID="{9E5592E9-325A-4F18-86AB-A76682FE9C55}" presName="child1" presStyleLbl="bgAcc1" presStyleIdx="0" presStyleCnt="4" custScaleX="128856" custScaleY="123011" custLinFactNeighborX="9166" custLinFactNeighborY="2829"/>
      <dgm:spPr/>
      <dgm:t>
        <a:bodyPr/>
        <a:lstStyle/>
        <a:p>
          <a:endParaRPr lang="ru-RU"/>
        </a:p>
      </dgm:t>
    </dgm:pt>
    <dgm:pt modelId="{55D9B9E2-3351-40FB-ABEE-DF2C14B68F78}" type="pres">
      <dgm:prSet presAssocID="{9E5592E9-325A-4F18-86AB-A76682FE9C5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CAF0E-AAFF-4688-A1D2-B53120EB0D2A}" type="pres">
      <dgm:prSet presAssocID="{9E5592E9-325A-4F18-86AB-A76682FE9C55}" presName="child2group" presStyleCnt="0"/>
      <dgm:spPr/>
    </dgm:pt>
    <dgm:pt modelId="{2E4C9F3D-2384-47B7-9401-4FDDF85ECAC1}" type="pres">
      <dgm:prSet presAssocID="{9E5592E9-325A-4F18-86AB-A76682FE9C55}" presName="child2" presStyleLbl="bgAcc1" presStyleIdx="1" presStyleCnt="4" custScaleX="128856" custScaleY="122086" custLinFactNeighborX="-15481" custLinFactNeighborY="4436"/>
      <dgm:spPr/>
      <dgm:t>
        <a:bodyPr/>
        <a:lstStyle/>
        <a:p>
          <a:endParaRPr lang="ru-RU"/>
        </a:p>
      </dgm:t>
    </dgm:pt>
    <dgm:pt modelId="{B1C574E4-399B-464F-8FA0-56D45E68E332}" type="pres">
      <dgm:prSet presAssocID="{9E5592E9-325A-4F18-86AB-A76682FE9C5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DA244-A9D9-49A3-808D-1D890F91D0BB}" type="pres">
      <dgm:prSet presAssocID="{9E5592E9-325A-4F18-86AB-A76682FE9C55}" presName="child3group" presStyleCnt="0"/>
      <dgm:spPr/>
    </dgm:pt>
    <dgm:pt modelId="{D81AADFD-1324-4E45-810C-CF15140E5344}" type="pres">
      <dgm:prSet presAssocID="{9E5592E9-325A-4F18-86AB-A76682FE9C55}" presName="child3" presStyleLbl="bgAcc1" presStyleIdx="2" presStyleCnt="4" custScaleX="128785" custScaleY="120506" custLinFactNeighborX="-15928" custLinFactNeighborY="-67379"/>
      <dgm:spPr/>
      <dgm:t>
        <a:bodyPr/>
        <a:lstStyle/>
        <a:p>
          <a:endParaRPr lang="ru-RU"/>
        </a:p>
      </dgm:t>
    </dgm:pt>
    <dgm:pt modelId="{AB363756-D13B-44B8-9505-9D42169B9BEE}" type="pres">
      <dgm:prSet presAssocID="{9E5592E9-325A-4F18-86AB-A76682FE9C5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8EEE2-B9AD-49BE-8A7F-478E56B01346}" type="pres">
      <dgm:prSet presAssocID="{9E5592E9-325A-4F18-86AB-A76682FE9C55}" presName="child4group" presStyleCnt="0"/>
      <dgm:spPr/>
    </dgm:pt>
    <dgm:pt modelId="{3B0E54EC-ED31-4BE1-9FA6-A27F6503F8C7}" type="pres">
      <dgm:prSet presAssocID="{9E5592E9-325A-4F18-86AB-A76682FE9C55}" presName="child4" presStyleLbl="bgAcc1" presStyleIdx="3" presStyleCnt="4" custScaleX="128856" custScaleY="124523" custLinFactNeighborX="9336" custLinFactNeighborY="-66023"/>
      <dgm:spPr/>
      <dgm:t>
        <a:bodyPr/>
        <a:lstStyle/>
        <a:p>
          <a:endParaRPr lang="ru-RU"/>
        </a:p>
      </dgm:t>
    </dgm:pt>
    <dgm:pt modelId="{754B3D53-7195-418D-8549-A20417A1406C}" type="pres">
      <dgm:prSet presAssocID="{9E5592E9-325A-4F18-86AB-A76682FE9C5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0123B-7CC0-4A55-B8BF-2E5B47A43F39}" type="pres">
      <dgm:prSet presAssocID="{9E5592E9-325A-4F18-86AB-A76682FE9C55}" presName="childPlaceholder" presStyleCnt="0"/>
      <dgm:spPr/>
    </dgm:pt>
    <dgm:pt modelId="{BCDD8629-B0FA-4D51-A556-84C32BEA6E7E}" type="pres">
      <dgm:prSet presAssocID="{9E5592E9-325A-4F18-86AB-A76682FE9C55}" presName="circle" presStyleCnt="0"/>
      <dgm:spPr/>
    </dgm:pt>
    <dgm:pt modelId="{84C4F1BC-8E74-48CF-A041-CC48782629AF}" type="pres">
      <dgm:prSet presAssocID="{9E5592E9-325A-4F18-86AB-A76682FE9C55}" presName="quadrant1" presStyleLbl="node1" presStyleIdx="0" presStyleCnt="4" custScaleX="55748" custScaleY="55748" custLinFactNeighborX="196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1C5B6-6D54-4382-92A2-5723387467AA}" type="pres">
      <dgm:prSet presAssocID="{9E5592E9-325A-4F18-86AB-A76682FE9C55}" presName="quadrant2" presStyleLbl="node1" presStyleIdx="1" presStyleCnt="4" custScaleX="55748" custScaleY="55748" custLinFactNeighborX="-269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6AB87-7552-4D8E-BB41-E34B0D86191E}" type="pres">
      <dgm:prSet presAssocID="{9E5592E9-325A-4F18-86AB-A76682FE9C55}" presName="quadrant3" presStyleLbl="node1" presStyleIdx="2" presStyleCnt="4" custScaleX="55748" custScaleY="55748" custLinFactNeighborX="-26956" custLinFactNeighborY="-466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07A3C-1534-4B68-97E3-769CE87E0477}" type="pres">
      <dgm:prSet presAssocID="{9E5592E9-325A-4F18-86AB-A76682FE9C55}" presName="quadrant4" presStyleLbl="node1" presStyleIdx="3" presStyleCnt="4" custScaleX="55748" custScaleY="55748" custLinFactNeighborX="19686" custLinFactNeighborY="-466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1211B-47C3-46B3-A641-023607397813}" type="pres">
      <dgm:prSet presAssocID="{9E5592E9-325A-4F18-86AB-A76682FE9C55}" presName="quadrantPlaceholder" presStyleCnt="0"/>
      <dgm:spPr/>
    </dgm:pt>
    <dgm:pt modelId="{728ADB3B-5A42-4B26-878F-52F73935B619}" type="pres">
      <dgm:prSet presAssocID="{9E5592E9-325A-4F18-86AB-A76682FE9C55}" presName="center1" presStyleLbl="fgShp" presStyleIdx="0" presStyleCnt="2" custScaleX="60617" custScaleY="66416" custLinFactNeighborX="-8406" custLinFactNeighborY="-80299"/>
      <dgm:spPr/>
    </dgm:pt>
    <dgm:pt modelId="{AEB8F25B-2B46-497E-BBE2-2BC2448467B2}" type="pres">
      <dgm:prSet presAssocID="{9E5592E9-325A-4F18-86AB-A76682FE9C55}" presName="center2" presStyleLbl="fgShp" presStyleIdx="1" presStyleCnt="2" custScaleX="60617" custScaleY="66416" custLinFactNeighborX="-8406" custLinFactNeighborY="-80299"/>
      <dgm:spPr/>
    </dgm:pt>
  </dgm:ptLst>
  <dgm:cxnLst>
    <dgm:cxn modelId="{7190DA36-693C-44C1-AD83-B778386A207A}" type="presOf" srcId="{8E3E0527-862C-437A-A921-BD797509B619}" destId="{754B3D53-7195-418D-8549-A20417A1406C}" srcOrd="1" destOrd="0" presId="urn:microsoft.com/office/officeart/2005/8/layout/cycle4"/>
    <dgm:cxn modelId="{15D85B65-C022-4C8D-9DCB-546244871B91}" type="presOf" srcId="{5340AFB2-1D56-45C1-AA41-B2097FDFB6A1}" destId="{55D9B9E2-3351-40FB-ABEE-DF2C14B68F78}" srcOrd="1" destOrd="5" presId="urn:microsoft.com/office/officeart/2005/8/layout/cycle4"/>
    <dgm:cxn modelId="{C226C56D-1E76-4382-8248-2E6F192A6B20}" srcId="{109304B0-8935-4870-8BC4-D13CF1E39E30}" destId="{6F7CC921-25F7-49E1-83BB-92985E7D988A}" srcOrd="0" destOrd="0" parTransId="{641A992B-AC5F-4D36-8C0C-BF8195424BAE}" sibTransId="{08D227E2-01B0-4962-9211-E311028AC515}"/>
    <dgm:cxn modelId="{F24CA3A8-38DA-4470-935B-E5B226B412E1}" type="presOf" srcId="{5C966A01-DDEF-43E6-A72E-BFF607596523}" destId="{D81AADFD-1324-4E45-810C-CF15140E5344}" srcOrd="0" destOrd="4" presId="urn:microsoft.com/office/officeart/2005/8/layout/cycle4"/>
    <dgm:cxn modelId="{ADCF19C9-05CA-4F95-A0E3-4F4CFC13AA3E}" type="presOf" srcId="{94C0CBC1-7F6E-497A-8E72-B88764F3A377}" destId="{754B3D53-7195-418D-8549-A20417A1406C}" srcOrd="1" destOrd="4" presId="urn:microsoft.com/office/officeart/2005/8/layout/cycle4"/>
    <dgm:cxn modelId="{94EDE910-C1E2-4257-8F6C-F6C2951D7555}" type="presOf" srcId="{119D0C15-697D-4958-ADC0-0643AE1C9435}" destId="{3B0E54EC-ED31-4BE1-9FA6-A27F6503F8C7}" srcOrd="0" destOrd="1" presId="urn:microsoft.com/office/officeart/2005/8/layout/cycle4"/>
    <dgm:cxn modelId="{083F925E-0148-4DE0-B52D-275A7E057BB5}" srcId="{E2B383E9-5C90-48A6-91DA-16656125F907}" destId="{15F0522C-248C-43F3-8CA4-F0F232E65D2E}" srcOrd="4" destOrd="0" parTransId="{D6BAC0DD-BA64-4C8F-9A75-D817AC9F2CD6}" sibTransId="{9FD296D8-DE64-420B-9DDD-F57AF304BEF3}"/>
    <dgm:cxn modelId="{8C60FB5A-E619-4FE6-BFEB-579F29A0A8DE}" type="presOf" srcId="{00E59ABF-F01A-4EA4-B0D5-B67861B1BE50}" destId="{AB363756-D13B-44B8-9505-9D42169B9BEE}" srcOrd="1" destOrd="5" presId="urn:microsoft.com/office/officeart/2005/8/layout/cycle4"/>
    <dgm:cxn modelId="{3951F8C7-537A-474C-AE97-651ECF21B76B}" srcId="{BDDDA5AF-7F1E-410E-8592-6846AF70094A}" destId="{5570E1F7-3284-43A2-B3AF-F762F9FBF15A}" srcOrd="3" destOrd="0" parTransId="{C1413C57-B42F-49BB-BD95-8977A9063688}" sibTransId="{437E5AA4-96D7-4CD4-B425-E6C405FBDEFF}"/>
    <dgm:cxn modelId="{5FAFB322-E6C4-4085-AD13-EE6A06A545BD}" srcId="{9E5592E9-325A-4F18-86AB-A76682FE9C55}" destId="{E2B383E9-5C90-48A6-91DA-16656125F907}" srcOrd="0" destOrd="0" parTransId="{3D852B03-FE5E-43B2-92B1-F9EBDDEC8E29}" sibTransId="{53963B44-9803-4AF9-BACC-4AA6632E934E}"/>
    <dgm:cxn modelId="{47AE7A27-7E3C-44EB-A898-0F7A56343DAA}" type="presOf" srcId="{43E1E5C1-418A-4F0F-ADFC-D59BF0C76F4A}" destId="{2E4C9F3D-2384-47B7-9401-4FDDF85ECAC1}" srcOrd="0" destOrd="5" presId="urn:microsoft.com/office/officeart/2005/8/layout/cycle4"/>
    <dgm:cxn modelId="{F77D1E12-99C4-4010-A54E-3EA057A37333}" type="presOf" srcId="{492611A4-4A3D-4383-B2B3-30474DCEEC24}" destId="{AB363756-D13B-44B8-9505-9D42169B9BEE}" srcOrd="1" destOrd="6" presId="urn:microsoft.com/office/officeart/2005/8/layout/cycle4"/>
    <dgm:cxn modelId="{62C6E4FF-CBD6-488A-A386-72BB940C1496}" type="presOf" srcId="{BD8898D5-5F32-4C96-860F-C1B1A0FB0A47}" destId="{77D07A3C-1534-4B68-97E3-769CE87E0477}" srcOrd="0" destOrd="0" presId="urn:microsoft.com/office/officeart/2005/8/layout/cycle4"/>
    <dgm:cxn modelId="{A10D6DC2-DDBD-4047-97A1-ED24875AAE54}" type="presOf" srcId="{94C0CBC1-7F6E-497A-8E72-B88764F3A377}" destId="{3B0E54EC-ED31-4BE1-9FA6-A27F6503F8C7}" srcOrd="0" destOrd="4" presId="urn:microsoft.com/office/officeart/2005/8/layout/cycle4"/>
    <dgm:cxn modelId="{18F50939-741B-406D-A01D-63287F7D7FD9}" srcId="{BDDDA5AF-7F1E-410E-8592-6846AF70094A}" destId="{70F613A0-E0CC-48E4-8CDE-D8E9588403F6}" srcOrd="2" destOrd="0" parTransId="{3DF135DA-B75D-4A60-A371-914E140D14D6}" sibTransId="{6FB3B2E9-AF7F-4566-BDF0-9AD9EDFAD646}"/>
    <dgm:cxn modelId="{77D923EB-B746-455F-9E15-800F73710569}" type="presOf" srcId="{5340AFB2-1D56-45C1-AA41-B2097FDFB6A1}" destId="{D0811B40-5EBD-44D8-8DA9-59ED3752D210}" srcOrd="0" destOrd="5" presId="urn:microsoft.com/office/officeart/2005/8/layout/cycle4"/>
    <dgm:cxn modelId="{A3C8907A-96CC-41B7-976D-6C0C9FED4E78}" type="presOf" srcId="{00E59ABF-F01A-4EA4-B0D5-B67861B1BE50}" destId="{D81AADFD-1324-4E45-810C-CF15140E5344}" srcOrd="0" destOrd="5" presId="urn:microsoft.com/office/officeart/2005/8/layout/cycle4"/>
    <dgm:cxn modelId="{D8B21916-7FBF-4AB2-9910-E17C2F2DAFEA}" srcId="{BDDDA5AF-7F1E-410E-8592-6846AF70094A}" destId="{5C966A01-DDEF-43E6-A72E-BFF607596523}" srcOrd="4" destOrd="0" parTransId="{706DC9DC-6AD2-44D9-BFB6-A19D5B6AD527}" sibTransId="{77C8C533-5A0F-4CCA-A34B-4097D8F68FC1}"/>
    <dgm:cxn modelId="{33B48093-2270-4BF9-8753-95431E2C0418}" srcId="{9E5592E9-325A-4F18-86AB-A76682FE9C55}" destId="{109304B0-8935-4870-8BC4-D13CF1E39E30}" srcOrd="1" destOrd="0" parTransId="{0BCE6734-9286-4BBE-8139-26013CF8418D}" sibTransId="{BD74B3D9-2621-4614-9EF0-6C3E5CFF2929}"/>
    <dgm:cxn modelId="{286DED40-EF3E-41E3-A095-4CDB5A94257A}" type="presOf" srcId="{FACD1742-3E9B-44A9-A1CB-5755770E9E94}" destId="{D0811B40-5EBD-44D8-8DA9-59ED3752D210}" srcOrd="0" destOrd="1" presId="urn:microsoft.com/office/officeart/2005/8/layout/cycle4"/>
    <dgm:cxn modelId="{0FEC0DC0-CC74-4C62-B553-2159F200AEB8}" type="presOf" srcId="{49A6836E-9EE8-4A76-B098-89A7BECBD4C6}" destId="{AB363756-D13B-44B8-9505-9D42169B9BEE}" srcOrd="1" destOrd="0" presId="urn:microsoft.com/office/officeart/2005/8/layout/cycle4"/>
    <dgm:cxn modelId="{A672BAF2-A155-4F4D-ADD6-BF1F6E387F05}" type="presOf" srcId="{E320F6D4-CBEE-490A-90AE-FBDDF83AA0BB}" destId="{AB363756-D13B-44B8-9505-9D42169B9BEE}" srcOrd="1" destOrd="1" presId="urn:microsoft.com/office/officeart/2005/8/layout/cycle4"/>
    <dgm:cxn modelId="{A4B94904-4755-477E-8CA7-003AAE289D26}" type="presOf" srcId="{9E5592E9-325A-4F18-86AB-A76682FE9C55}" destId="{1F3FDCE0-8383-48E6-8E90-35C1E06ED48B}" srcOrd="0" destOrd="0" presId="urn:microsoft.com/office/officeart/2005/8/layout/cycle4"/>
    <dgm:cxn modelId="{08C97FB9-21EC-4698-B5A5-F6F0FFC66DBB}" srcId="{BDDDA5AF-7F1E-410E-8592-6846AF70094A}" destId="{492611A4-4A3D-4383-B2B3-30474DCEEC24}" srcOrd="6" destOrd="0" parTransId="{050825D5-9F64-4C5A-81B8-81AE9E983124}" sibTransId="{AA1F3442-E3C3-4DE0-B58A-4442B6443D4E}"/>
    <dgm:cxn modelId="{4F68CE7F-5109-4EA6-A0FD-CF1E8CB3E029}" type="presOf" srcId="{8ABA14ED-A314-4E83-B0C4-22AFF3488B0F}" destId="{55D9B9E2-3351-40FB-ABEE-DF2C14B68F78}" srcOrd="1" destOrd="0" presId="urn:microsoft.com/office/officeart/2005/8/layout/cycle4"/>
    <dgm:cxn modelId="{9D065C8F-EEB7-44C6-BF4C-3575C46F94A8}" type="presOf" srcId="{2D86F921-99BB-4BF3-972C-136730B2C7DF}" destId="{754B3D53-7195-418D-8549-A20417A1406C}" srcOrd="1" destOrd="2" presId="urn:microsoft.com/office/officeart/2005/8/layout/cycle4"/>
    <dgm:cxn modelId="{3B79BE58-535B-4BB6-AD40-CB8C5DC0B23B}" srcId="{109304B0-8935-4870-8BC4-D13CF1E39E30}" destId="{E8F7B262-AEFF-4D0E-8791-A758DB28C325}" srcOrd="1" destOrd="0" parTransId="{CF8AD4F9-D38F-4BDA-B4A8-11177D06BA9A}" sibTransId="{6E7AF520-D8F8-484C-9422-41C246FEB255}"/>
    <dgm:cxn modelId="{BA839241-A9B4-4BBD-B803-03C72AC86569}" srcId="{BD8898D5-5F32-4C96-860F-C1B1A0FB0A47}" destId="{8E3E0527-862C-437A-A921-BD797509B619}" srcOrd="0" destOrd="0" parTransId="{D49117D8-5EBF-4C06-B619-49663B69EADB}" sibTransId="{E059B65F-F526-4A46-AEC7-10CA80E3E478}"/>
    <dgm:cxn modelId="{CEF4B86A-3A58-4737-9694-437E2DB8BB30}" type="presOf" srcId="{BDDDA5AF-7F1E-410E-8592-6846AF70094A}" destId="{4976AB87-7552-4D8E-BB41-E34B0D86191E}" srcOrd="0" destOrd="0" presId="urn:microsoft.com/office/officeart/2005/8/layout/cycle4"/>
    <dgm:cxn modelId="{BFBA2390-89B2-4604-903A-B113B043E58C}" type="presOf" srcId="{492611A4-4A3D-4383-B2B3-30474DCEEC24}" destId="{D81AADFD-1324-4E45-810C-CF15140E5344}" srcOrd="0" destOrd="6" presId="urn:microsoft.com/office/officeart/2005/8/layout/cycle4"/>
    <dgm:cxn modelId="{20F8BEE0-12DD-44ED-86B3-A64FC84EF983}" srcId="{109304B0-8935-4870-8BC4-D13CF1E39E30}" destId="{03461D2C-C556-4C06-83CC-ACB4B4A66862}" srcOrd="2" destOrd="0" parTransId="{42ECC2BD-86C4-46C6-A6EE-DA816C77EDCB}" sibTransId="{021C7F0A-7359-4234-AB30-1DD2DC52BD57}"/>
    <dgm:cxn modelId="{4C3C7FF0-2282-4E5D-B17F-048BDECDCDA1}" srcId="{109304B0-8935-4870-8BC4-D13CF1E39E30}" destId="{82AD6EEA-6F7B-4F5B-9B13-E57842A2E809}" srcOrd="4" destOrd="0" parTransId="{E88DF152-D667-4D25-98ED-01F1297B7009}" sibTransId="{4052108B-96A3-4A02-9EC2-83FFA30279F8}"/>
    <dgm:cxn modelId="{B4984346-DF03-430B-B1CC-1215982163D3}" type="presOf" srcId="{E8F7B262-AEFF-4D0E-8791-A758DB28C325}" destId="{B1C574E4-399B-464F-8FA0-56D45E68E332}" srcOrd="1" destOrd="1" presId="urn:microsoft.com/office/officeart/2005/8/layout/cycle4"/>
    <dgm:cxn modelId="{40D990D3-A40B-4566-A13B-36D2D17FE380}" type="presOf" srcId="{E320F6D4-CBEE-490A-90AE-FBDDF83AA0BB}" destId="{D81AADFD-1324-4E45-810C-CF15140E5344}" srcOrd="0" destOrd="1" presId="urn:microsoft.com/office/officeart/2005/8/layout/cycle4"/>
    <dgm:cxn modelId="{6A2EE8A1-650C-42B2-979A-A2D769B4A9AC}" type="presOf" srcId="{FACD1742-3E9B-44A9-A1CB-5755770E9E94}" destId="{55D9B9E2-3351-40FB-ABEE-DF2C14B68F78}" srcOrd="1" destOrd="1" presId="urn:microsoft.com/office/officeart/2005/8/layout/cycle4"/>
    <dgm:cxn modelId="{0450A766-298A-4558-BA40-90BA31D3FA03}" srcId="{E2B383E9-5C90-48A6-91DA-16656125F907}" destId="{FACD1742-3E9B-44A9-A1CB-5755770E9E94}" srcOrd="1" destOrd="0" parTransId="{54FD918A-FD4F-4EBF-8998-332E0C06EA2B}" sibTransId="{DCAD3FD2-B833-45DD-B8B1-7AC001BB5C3B}"/>
    <dgm:cxn modelId="{0C76F1F0-C075-4158-83D4-27958768B327}" type="presOf" srcId="{E2B383E9-5C90-48A6-91DA-16656125F907}" destId="{84C4F1BC-8E74-48CF-A041-CC48782629AF}" srcOrd="0" destOrd="0" presId="urn:microsoft.com/office/officeart/2005/8/layout/cycle4"/>
    <dgm:cxn modelId="{4859AB22-3865-47B2-A697-6149A678D888}" srcId="{9E5592E9-325A-4F18-86AB-A76682FE9C55}" destId="{BDDDA5AF-7F1E-410E-8592-6846AF70094A}" srcOrd="2" destOrd="0" parTransId="{DC69D510-CCE3-4FB9-AA0E-F9FCB590F458}" sibTransId="{2AD65268-9D3E-4E0A-8CF9-A10DBFDBA2E0}"/>
    <dgm:cxn modelId="{514C02D6-1D7B-4077-B70D-3DAEC9914755}" type="presOf" srcId="{6F7CC921-25F7-49E1-83BB-92985E7D988A}" destId="{B1C574E4-399B-464F-8FA0-56D45E68E332}" srcOrd="1" destOrd="0" presId="urn:microsoft.com/office/officeart/2005/8/layout/cycle4"/>
    <dgm:cxn modelId="{83205574-E8AC-41E8-B589-776012A25B18}" type="presOf" srcId="{109304B0-8935-4870-8BC4-D13CF1E39E30}" destId="{EAB1C5B6-6D54-4382-92A2-5723387467AA}" srcOrd="0" destOrd="0" presId="urn:microsoft.com/office/officeart/2005/8/layout/cycle4"/>
    <dgm:cxn modelId="{760CDE81-2F90-4205-97C9-92A19A72406F}" srcId="{BDDDA5AF-7F1E-410E-8592-6846AF70094A}" destId="{49A6836E-9EE8-4A76-B098-89A7BECBD4C6}" srcOrd="0" destOrd="0" parTransId="{3E558A8B-18B6-4D14-B209-EFF3EDB4DA7D}" sibTransId="{0FAE56BD-EEB6-4D50-B076-0D405E6A8978}"/>
    <dgm:cxn modelId="{F95CCD44-B3D2-4ED3-A054-C422BF39B5E4}" srcId="{109304B0-8935-4870-8BC4-D13CF1E39E30}" destId="{73D0D523-2A3E-463F-A9D9-EB25AB3EF1C0}" srcOrd="3" destOrd="0" parTransId="{5EC3B3F0-7821-4E73-92F0-7DCD5A0F8C62}" sibTransId="{E10C0E56-4CBB-4A4A-8DAA-4315995AECDA}"/>
    <dgm:cxn modelId="{CB681C36-ECE1-4AFA-A420-E662CF787E40}" type="presOf" srcId="{49A6836E-9EE8-4A76-B098-89A7BECBD4C6}" destId="{D81AADFD-1324-4E45-810C-CF15140E5344}" srcOrd="0" destOrd="0" presId="urn:microsoft.com/office/officeart/2005/8/layout/cycle4"/>
    <dgm:cxn modelId="{08836089-F97D-4365-9A92-A610839F4AA3}" type="presOf" srcId="{82AD6EEA-6F7B-4F5B-9B13-E57842A2E809}" destId="{2E4C9F3D-2384-47B7-9401-4FDDF85ECAC1}" srcOrd="0" destOrd="4" presId="urn:microsoft.com/office/officeart/2005/8/layout/cycle4"/>
    <dgm:cxn modelId="{72285A84-6F11-435F-B2E2-E1CFB3F78A10}" type="presOf" srcId="{03461D2C-C556-4C06-83CC-ACB4B4A66862}" destId="{2E4C9F3D-2384-47B7-9401-4FDDF85ECAC1}" srcOrd="0" destOrd="2" presId="urn:microsoft.com/office/officeart/2005/8/layout/cycle4"/>
    <dgm:cxn modelId="{A22A3D28-8F40-446B-9C58-BE60188BCEAF}" type="presOf" srcId="{2D86F921-99BB-4BF3-972C-136730B2C7DF}" destId="{3B0E54EC-ED31-4BE1-9FA6-A27F6503F8C7}" srcOrd="0" destOrd="2" presId="urn:microsoft.com/office/officeart/2005/8/layout/cycle4"/>
    <dgm:cxn modelId="{E7053536-366F-4BC1-8D2A-38E7DD442CB0}" type="presOf" srcId="{73D0D523-2A3E-463F-A9D9-EB25AB3EF1C0}" destId="{2E4C9F3D-2384-47B7-9401-4FDDF85ECAC1}" srcOrd="0" destOrd="3" presId="urn:microsoft.com/office/officeart/2005/8/layout/cycle4"/>
    <dgm:cxn modelId="{8780756F-5EE8-45E6-8FFD-E9555D570089}" type="presOf" srcId="{B096A385-32DE-49E0-B3B6-144AF580C121}" destId="{3B0E54EC-ED31-4BE1-9FA6-A27F6503F8C7}" srcOrd="0" destOrd="3" presId="urn:microsoft.com/office/officeart/2005/8/layout/cycle4"/>
    <dgm:cxn modelId="{02DA23F1-DFED-4D6A-B232-C5CADC04F0C0}" type="presOf" srcId="{B096A385-32DE-49E0-B3B6-144AF580C121}" destId="{754B3D53-7195-418D-8549-A20417A1406C}" srcOrd="1" destOrd="3" presId="urn:microsoft.com/office/officeart/2005/8/layout/cycle4"/>
    <dgm:cxn modelId="{47342E20-AC3D-4E37-9ABD-1C37E72676F4}" type="presOf" srcId="{43E1E5C1-418A-4F0F-ADFC-D59BF0C76F4A}" destId="{B1C574E4-399B-464F-8FA0-56D45E68E332}" srcOrd="1" destOrd="5" presId="urn:microsoft.com/office/officeart/2005/8/layout/cycle4"/>
    <dgm:cxn modelId="{E8CA0615-B7DF-4B9D-8F83-D00E4658FDCB}" type="presOf" srcId="{81D7EB2E-6DF8-444E-B675-99C36BF15B83}" destId="{55D9B9E2-3351-40FB-ABEE-DF2C14B68F78}" srcOrd="1" destOrd="3" presId="urn:microsoft.com/office/officeart/2005/8/layout/cycle4"/>
    <dgm:cxn modelId="{3A3055BA-928F-4D3C-BFEC-65A3296A4EEF}" srcId="{E2B383E9-5C90-48A6-91DA-16656125F907}" destId="{5340AFB2-1D56-45C1-AA41-B2097FDFB6A1}" srcOrd="5" destOrd="0" parTransId="{0694154B-CAB8-473F-8A02-B633408DC8E5}" sibTransId="{B1501D8C-2470-4FE1-A6C4-BEDC7D67CFC9}"/>
    <dgm:cxn modelId="{CC168227-9EED-44E0-BFC0-DA6118A17C13}" type="presOf" srcId="{73D0D523-2A3E-463F-A9D9-EB25AB3EF1C0}" destId="{B1C574E4-399B-464F-8FA0-56D45E68E332}" srcOrd="1" destOrd="3" presId="urn:microsoft.com/office/officeart/2005/8/layout/cycle4"/>
    <dgm:cxn modelId="{5E30CEA4-1D41-4497-BAD3-760B30BC5FC4}" type="presOf" srcId="{E5D9E5E3-75D7-4F3F-8EB9-3E9D9C6A797E}" destId="{3B0E54EC-ED31-4BE1-9FA6-A27F6503F8C7}" srcOrd="0" destOrd="5" presId="urn:microsoft.com/office/officeart/2005/8/layout/cycle4"/>
    <dgm:cxn modelId="{6E42D7CA-7078-4138-80F9-D1BD19D603FA}" srcId="{E2B383E9-5C90-48A6-91DA-16656125F907}" destId="{81D7EB2E-6DF8-444E-B675-99C36BF15B83}" srcOrd="3" destOrd="0" parTransId="{672000A1-DF7E-4550-BD70-BCF945FDB295}" sibTransId="{52A17094-A2EE-4BD1-BECE-86E3EC3A942D}"/>
    <dgm:cxn modelId="{7BA003D8-25BD-4BD4-8D29-DC99F869352F}" type="presOf" srcId="{8E3E0527-862C-437A-A921-BD797509B619}" destId="{3B0E54EC-ED31-4BE1-9FA6-A27F6503F8C7}" srcOrd="0" destOrd="0" presId="urn:microsoft.com/office/officeart/2005/8/layout/cycle4"/>
    <dgm:cxn modelId="{739A361B-2C26-43BF-8801-1C1C9F76F9A6}" type="presOf" srcId="{119D0C15-697D-4958-ADC0-0643AE1C9435}" destId="{754B3D53-7195-418D-8549-A20417A1406C}" srcOrd="1" destOrd="1" presId="urn:microsoft.com/office/officeart/2005/8/layout/cycle4"/>
    <dgm:cxn modelId="{D1A3C7E8-2457-4AFB-8D5E-68E345A3109C}" type="presOf" srcId="{03461D2C-C556-4C06-83CC-ACB4B4A66862}" destId="{B1C574E4-399B-464F-8FA0-56D45E68E332}" srcOrd="1" destOrd="2" presId="urn:microsoft.com/office/officeart/2005/8/layout/cycle4"/>
    <dgm:cxn modelId="{E8A38CF1-599D-4113-8969-DCBA0092EA35}" type="presOf" srcId="{82AD6EEA-6F7B-4F5B-9B13-E57842A2E809}" destId="{B1C574E4-399B-464F-8FA0-56D45E68E332}" srcOrd="1" destOrd="4" presId="urn:microsoft.com/office/officeart/2005/8/layout/cycle4"/>
    <dgm:cxn modelId="{D9F31CC4-CC51-43B4-A080-A7C91C99EDC1}" type="presOf" srcId="{E5D9E5E3-75D7-4F3F-8EB9-3E9D9C6A797E}" destId="{754B3D53-7195-418D-8549-A20417A1406C}" srcOrd="1" destOrd="5" presId="urn:microsoft.com/office/officeart/2005/8/layout/cycle4"/>
    <dgm:cxn modelId="{735690EE-7864-4B85-B24A-59D6A7581B40}" srcId="{E2B383E9-5C90-48A6-91DA-16656125F907}" destId="{4496A1D5-009B-4FC9-99EC-FE3F0A6FCB24}" srcOrd="2" destOrd="0" parTransId="{2C902BBE-E2A9-4A21-8F3A-8A7ACC804579}" sibTransId="{ECF1C203-A066-4BF5-BE71-BC3AE168C072}"/>
    <dgm:cxn modelId="{B68643C8-3318-4976-B10C-FC51F653168C}" srcId="{109304B0-8935-4870-8BC4-D13CF1E39E30}" destId="{43E1E5C1-418A-4F0F-ADFC-D59BF0C76F4A}" srcOrd="5" destOrd="0" parTransId="{FA2DDE0E-3B24-4D4C-B228-AE04E09E4F90}" sibTransId="{1D7EE8D8-7B26-428D-8A74-03CF7E8BD38E}"/>
    <dgm:cxn modelId="{20CC3992-3787-4772-AEFF-395B18DE6C0A}" type="presOf" srcId="{5570E1F7-3284-43A2-B3AF-F762F9FBF15A}" destId="{AB363756-D13B-44B8-9505-9D42169B9BEE}" srcOrd="1" destOrd="3" presId="urn:microsoft.com/office/officeart/2005/8/layout/cycle4"/>
    <dgm:cxn modelId="{7E3084B0-FC90-4E06-932C-555BAE6A80CB}" srcId="{BDDDA5AF-7F1E-410E-8592-6846AF70094A}" destId="{00E59ABF-F01A-4EA4-B0D5-B67861B1BE50}" srcOrd="5" destOrd="0" parTransId="{7560DAE4-BA86-4CCC-91E6-C155A1935E68}" sibTransId="{EE95BDCB-5353-4D93-9DAD-AEB1C2C64EE3}"/>
    <dgm:cxn modelId="{20365259-BFCA-49DE-AB0D-B99EEBB77447}" type="presOf" srcId="{6F7CC921-25F7-49E1-83BB-92985E7D988A}" destId="{2E4C9F3D-2384-47B7-9401-4FDDF85ECAC1}" srcOrd="0" destOrd="0" presId="urn:microsoft.com/office/officeart/2005/8/layout/cycle4"/>
    <dgm:cxn modelId="{C29056C9-F5C0-41FE-B4D8-CD36B3B34F7B}" srcId="{E2B383E9-5C90-48A6-91DA-16656125F907}" destId="{8ABA14ED-A314-4E83-B0C4-22AFF3488B0F}" srcOrd="0" destOrd="0" parTransId="{9FB90BAA-025F-460F-A260-EED4DD298D6A}" sibTransId="{ED7811CA-DE36-4F4A-B156-2F008F226BB0}"/>
    <dgm:cxn modelId="{31EBD8D2-A066-408F-BD45-EDD93E2A818C}" srcId="{BD8898D5-5F32-4C96-860F-C1B1A0FB0A47}" destId="{94C0CBC1-7F6E-497A-8E72-B88764F3A377}" srcOrd="4" destOrd="0" parTransId="{A79140A6-5D44-45C1-B762-095EF850F68C}" sibTransId="{08233538-62A5-4BBC-AC65-C5348894F9AA}"/>
    <dgm:cxn modelId="{CAF11221-FD72-4B18-ACE6-1BFA70D4178E}" type="presOf" srcId="{8ABA14ED-A314-4E83-B0C4-22AFF3488B0F}" destId="{D0811B40-5EBD-44D8-8DA9-59ED3752D210}" srcOrd="0" destOrd="0" presId="urn:microsoft.com/office/officeart/2005/8/layout/cycle4"/>
    <dgm:cxn modelId="{BBA03B66-CBCE-49A3-8A8E-7FD9965FB70C}" type="presOf" srcId="{4496A1D5-009B-4FC9-99EC-FE3F0A6FCB24}" destId="{55D9B9E2-3351-40FB-ABEE-DF2C14B68F78}" srcOrd="1" destOrd="2" presId="urn:microsoft.com/office/officeart/2005/8/layout/cycle4"/>
    <dgm:cxn modelId="{1C92A239-55EA-4F7A-8D6B-4C6060FE4EBE}" srcId="{BD8898D5-5F32-4C96-860F-C1B1A0FB0A47}" destId="{B096A385-32DE-49E0-B3B6-144AF580C121}" srcOrd="3" destOrd="0" parTransId="{8C6057F0-D30F-42A3-AEE8-4C50B0C0C52F}" sibTransId="{4C337925-32AD-4D11-9E37-8259D8E4CA6F}"/>
    <dgm:cxn modelId="{60E1A30A-D38E-441F-BCD2-7F2DAC2FBDD0}" type="presOf" srcId="{4496A1D5-009B-4FC9-99EC-FE3F0A6FCB24}" destId="{D0811B40-5EBD-44D8-8DA9-59ED3752D210}" srcOrd="0" destOrd="2" presId="urn:microsoft.com/office/officeart/2005/8/layout/cycle4"/>
    <dgm:cxn modelId="{BDF1E141-BDC0-46D7-9692-A9B4C2262B23}" srcId="{9E5592E9-325A-4F18-86AB-A76682FE9C55}" destId="{BD8898D5-5F32-4C96-860F-C1B1A0FB0A47}" srcOrd="3" destOrd="0" parTransId="{8ECAA011-2ED5-42FA-BBD0-CE5E163FDCD0}" sibTransId="{F53AA23B-DD41-4EBA-99EF-8F9E1C7C7EE2}"/>
    <dgm:cxn modelId="{1C426165-A27B-4837-A156-4B00986080D7}" type="presOf" srcId="{70F613A0-E0CC-48E4-8CDE-D8E9588403F6}" destId="{AB363756-D13B-44B8-9505-9D42169B9BEE}" srcOrd="1" destOrd="2" presId="urn:microsoft.com/office/officeart/2005/8/layout/cycle4"/>
    <dgm:cxn modelId="{C5F88B9C-D7E8-47E5-9874-0FAE9450FAF4}" type="presOf" srcId="{15F0522C-248C-43F3-8CA4-F0F232E65D2E}" destId="{D0811B40-5EBD-44D8-8DA9-59ED3752D210}" srcOrd="0" destOrd="4" presId="urn:microsoft.com/office/officeart/2005/8/layout/cycle4"/>
    <dgm:cxn modelId="{9F78B118-2982-4AAD-8C31-8F7FF0E14BC5}" type="presOf" srcId="{E8F7B262-AEFF-4D0E-8791-A758DB28C325}" destId="{2E4C9F3D-2384-47B7-9401-4FDDF85ECAC1}" srcOrd="0" destOrd="1" presId="urn:microsoft.com/office/officeart/2005/8/layout/cycle4"/>
    <dgm:cxn modelId="{B4B7E3CC-00BC-423C-9BAE-D9A788B9C38A}" type="presOf" srcId="{70F613A0-E0CC-48E4-8CDE-D8E9588403F6}" destId="{D81AADFD-1324-4E45-810C-CF15140E5344}" srcOrd="0" destOrd="2" presId="urn:microsoft.com/office/officeart/2005/8/layout/cycle4"/>
    <dgm:cxn modelId="{DB2A2F17-3816-45B0-BF9A-E9700903CFD5}" type="presOf" srcId="{81D7EB2E-6DF8-444E-B675-99C36BF15B83}" destId="{D0811B40-5EBD-44D8-8DA9-59ED3752D210}" srcOrd="0" destOrd="3" presId="urn:microsoft.com/office/officeart/2005/8/layout/cycle4"/>
    <dgm:cxn modelId="{A4EE8A74-C937-47FF-8CA7-91FA65F080AB}" srcId="{BD8898D5-5F32-4C96-860F-C1B1A0FB0A47}" destId="{E5D9E5E3-75D7-4F3F-8EB9-3E9D9C6A797E}" srcOrd="5" destOrd="0" parTransId="{C04DB770-96C8-4123-8C33-E59FFEA5003F}" sibTransId="{0CDBE8E1-5157-4D75-BA29-A3E3978757A8}"/>
    <dgm:cxn modelId="{8D373074-CC3D-44B6-A82B-CE0957F1B5B7}" type="presOf" srcId="{15F0522C-248C-43F3-8CA4-F0F232E65D2E}" destId="{55D9B9E2-3351-40FB-ABEE-DF2C14B68F78}" srcOrd="1" destOrd="4" presId="urn:microsoft.com/office/officeart/2005/8/layout/cycle4"/>
    <dgm:cxn modelId="{6161486E-FA98-44A3-9DD3-D574C9BBA312}" srcId="{BD8898D5-5F32-4C96-860F-C1B1A0FB0A47}" destId="{119D0C15-697D-4958-ADC0-0643AE1C9435}" srcOrd="1" destOrd="0" parTransId="{B6CFBC37-C905-4782-BA4F-46AAED7598F1}" sibTransId="{5F1429D5-95AB-4B12-87F3-38B87CBBB19E}"/>
    <dgm:cxn modelId="{34F86351-E365-4F92-9569-CCCBE1AB6463}" type="presOf" srcId="{5570E1F7-3284-43A2-B3AF-F762F9FBF15A}" destId="{D81AADFD-1324-4E45-810C-CF15140E5344}" srcOrd="0" destOrd="3" presId="urn:microsoft.com/office/officeart/2005/8/layout/cycle4"/>
    <dgm:cxn modelId="{1E3CA440-4C3D-4456-BF8D-3685BA01BCF0}" srcId="{BDDDA5AF-7F1E-410E-8592-6846AF70094A}" destId="{E320F6D4-CBEE-490A-90AE-FBDDF83AA0BB}" srcOrd="1" destOrd="0" parTransId="{52A98847-6498-43A2-B281-4828447A5ADB}" sibTransId="{1AA22F09-4F90-4A55-A15A-DE4BA1DFD7FA}"/>
    <dgm:cxn modelId="{C1CFA76B-83C7-4E87-91B4-D7DD6FB3A822}" srcId="{BD8898D5-5F32-4C96-860F-C1B1A0FB0A47}" destId="{2D86F921-99BB-4BF3-972C-136730B2C7DF}" srcOrd="2" destOrd="0" parTransId="{842D71C8-B293-4552-8B0D-0FA1DB831458}" sibTransId="{4182638D-5299-4A3C-85B0-B28C92CBF6B7}"/>
    <dgm:cxn modelId="{208E16C6-3FF0-4652-B24D-2D371715A580}" type="presOf" srcId="{5C966A01-DDEF-43E6-A72E-BFF607596523}" destId="{AB363756-D13B-44B8-9505-9D42169B9BEE}" srcOrd="1" destOrd="4" presId="urn:microsoft.com/office/officeart/2005/8/layout/cycle4"/>
    <dgm:cxn modelId="{EACBD891-32C7-4305-8B1F-357FFD7D563C}" type="presParOf" srcId="{1F3FDCE0-8383-48E6-8E90-35C1E06ED48B}" destId="{C9779FD0-7FFF-4445-B4EA-775D4DB8559A}" srcOrd="0" destOrd="0" presId="urn:microsoft.com/office/officeart/2005/8/layout/cycle4"/>
    <dgm:cxn modelId="{843FB306-518C-4B3D-9385-563E2C780831}" type="presParOf" srcId="{C9779FD0-7FFF-4445-B4EA-775D4DB8559A}" destId="{4987285C-A7AF-4770-8338-C9FBBED851C2}" srcOrd="0" destOrd="0" presId="urn:microsoft.com/office/officeart/2005/8/layout/cycle4"/>
    <dgm:cxn modelId="{68CEB35D-412F-4523-9FAB-3BD816A9B048}" type="presParOf" srcId="{4987285C-A7AF-4770-8338-C9FBBED851C2}" destId="{D0811B40-5EBD-44D8-8DA9-59ED3752D210}" srcOrd="0" destOrd="0" presId="urn:microsoft.com/office/officeart/2005/8/layout/cycle4"/>
    <dgm:cxn modelId="{03143C18-0886-41A1-8DF9-0BF569F0E77C}" type="presParOf" srcId="{4987285C-A7AF-4770-8338-C9FBBED851C2}" destId="{55D9B9E2-3351-40FB-ABEE-DF2C14B68F78}" srcOrd="1" destOrd="0" presId="urn:microsoft.com/office/officeart/2005/8/layout/cycle4"/>
    <dgm:cxn modelId="{F62E99E7-C2FD-4E9A-955B-E017909DE4D7}" type="presParOf" srcId="{C9779FD0-7FFF-4445-B4EA-775D4DB8559A}" destId="{3CFCAF0E-AAFF-4688-A1D2-B53120EB0D2A}" srcOrd="1" destOrd="0" presId="urn:microsoft.com/office/officeart/2005/8/layout/cycle4"/>
    <dgm:cxn modelId="{14EC4837-CADC-46E7-A9AB-BB12599B2289}" type="presParOf" srcId="{3CFCAF0E-AAFF-4688-A1D2-B53120EB0D2A}" destId="{2E4C9F3D-2384-47B7-9401-4FDDF85ECAC1}" srcOrd="0" destOrd="0" presId="urn:microsoft.com/office/officeart/2005/8/layout/cycle4"/>
    <dgm:cxn modelId="{ABF9915B-4641-4AAF-AD7B-5DC2F18D7B35}" type="presParOf" srcId="{3CFCAF0E-AAFF-4688-A1D2-B53120EB0D2A}" destId="{B1C574E4-399B-464F-8FA0-56D45E68E332}" srcOrd="1" destOrd="0" presId="urn:microsoft.com/office/officeart/2005/8/layout/cycle4"/>
    <dgm:cxn modelId="{4ED7BEB7-DB18-4452-8FF3-E15949CEECA4}" type="presParOf" srcId="{C9779FD0-7FFF-4445-B4EA-775D4DB8559A}" destId="{6BADA244-A9D9-49A3-808D-1D890F91D0BB}" srcOrd="2" destOrd="0" presId="urn:microsoft.com/office/officeart/2005/8/layout/cycle4"/>
    <dgm:cxn modelId="{20B00506-033D-438E-A76A-1CA666DC9638}" type="presParOf" srcId="{6BADA244-A9D9-49A3-808D-1D890F91D0BB}" destId="{D81AADFD-1324-4E45-810C-CF15140E5344}" srcOrd="0" destOrd="0" presId="urn:microsoft.com/office/officeart/2005/8/layout/cycle4"/>
    <dgm:cxn modelId="{37CC72B1-F6F3-43BC-BD78-0ECA3EF6E5C8}" type="presParOf" srcId="{6BADA244-A9D9-49A3-808D-1D890F91D0BB}" destId="{AB363756-D13B-44B8-9505-9D42169B9BEE}" srcOrd="1" destOrd="0" presId="urn:microsoft.com/office/officeart/2005/8/layout/cycle4"/>
    <dgm:cxn modelId="{83776563-5652-4BEA-A1E3-449B848448A8}" type="presParOf" srcId="{C9779FD0-7FFF-4445-B4EA-775D4DB8559A}" destId="{E1C8EEE2-B9AD-49BE-8A7F-478E56B01346}" srcOrd="3" destOrd="0" presId="urn:microsoft.com/office/officeart/2005/8/layout/cycle4"/>
    <dgm:cxn modelId="{1E3FD9DA-8D07-4FBE-A5ED-E08BC2BD9564}" type="presParOf" srcId="{E1C8EEE2-B9AD-49BE-8A7F-478E56B01346}" destId="{3B0E54EC-ED31-4BE1-9FA6-A27F6503F8C7}" srcOrd="0" destOrd="0" presId="urn:microsoft.com/office/officeart/2005/8/layout/cycle4"/>
    <dgm:cxn modelId="{BC261B3F-8425-4093-A458-6AC03A28D6FF}" type="presParOf" srcId="{E1C8EEE2-B9AD-49BE-8A7F-478E56B01346}" destId="{754B3D53-7195-418D-8549-A20417A1406C}" srcOrd="1" destOrd="0" presId="urn:microsoft.com/office/officeart/2005/8/layout/cycle4"/>
    <dgm:cxn modelId="{A98ABA99-1191-4E6C-8CE1-FD598B762A09}" type="presParOf" srcId="{C9779FD0-7FFF-4445-B4EA-775D4DB8559A}" destId="{2F40123B-7CC0-4A55-B8BF-2E5B47A43F39}" srcOrd="4" destOrd="0" presId="urn:microsoft.com/office/officeart/2005/8/layout/cycle4"/>
    <dgm:cxn modelId="{9EBE8067-02B3-4C1F-9EE9-77E31EB8129D}" type="presParOf" srcId="{1F3FDCE0-8383-48E6-8E90-35C1E06ED48B}" destId="{BCDD8629-B0FA-4D51-A556-84C32BEA6E7E}" srcOrd="1" destOrd="0" presId="urn:microsoft.com/office/officeart/2005/8/layout/cycle4"/>
    <dgm:cxn modelId="{229CBAB8-B3FE-4A52-8362-8685AFC0B5F8}" type="presParOf" srcId="{BCDD8629-B0FA-4D51-A556-84C32BEA6E7E}" destId="{84C4F1BC-8E74-48CF-A041-CC48782629AF}" srcOrd="0" destOrd="0" presId="urn:microsoft.com/office/officeart/2005/8/layout/cycle4"/>
    <dgm:cxn modelId="{8742F762-22C1-4F87-95B6-74E49F54C648}" type="presParOf" srcId="{BCDD8629-B0FA-4D51-A556-84C32BEA6E7E}" destId="{EAB1C5B6-6D54-4382-92A2-5723387467AA}" srcOrd="1" destOrd="0" presId="urn:microsoft.com/office/officeart/2005/8/layout/cycle4"/>
    <dgm:cxn modelId="{78A19B6E-9D27-4504-B3DB-F61299270CDE}" type="presParOf" srcId="{BCDD8629-B0FA-4D51-A556-84C32BEA6E7E}" destId="{4976AB87-7552-4D8E-BB41-E34B0D86191E}" srcOrd="2" destOrd="0" presId="urn:microsoft.com/office/officeart/2005/8/layout/cycle4"/>
    <dgm:cxn modelId="{F3796D9D-92A0-45CE-BF6B-43BD2F0C17E5}" type="presParOf" srcId="{BCDD8629-B0FA-4D51-A556-84C32BEA6E7E}" destId="{77D07A3C-1534-4B68-97E3-769CE87E0477}" srcOrd="3" destOrd="0" presId="urn:microsoft.com/office/officeart/2005/8/layout/cycle4"/>
    <dgm:cxn modelId="{4386872F-9A99-415C-9160-AC854CAD251D}" type="presParOf" srcId="{BCDD8629-B0FA-4D51-A556-84C32BEA6E7E}" destId="{A6E1211B-47C3-46B3-A641-023607397813}" srcOrd="4" destOrd="0" presId="urn:microsoft.com/office/officeart/2005/8/layout/cycle4"/>
    <dgm:cxn modelId="{5B1B2BE5-453D-498C-9D92-65627C73A3E5}" type="presParOf" srcId="{1F3FDCE0-8383-48E6-8E90-35C1E06ED48B}" destId="{728ADB3B-5A42-4B26-878F-52F73935B619}" srcOrd="2" destOrd="0" presId="urn:microsoft.com/office/officeart/2005/8/layout/cycle4"/>
    <dgm:cxn modelId="{D9C6C1E0-428C-4382-83A0-46E25B6DB52A}" type="presParOf" srcId="{1F3FDCE0-8383-48E6-8E90-35C1E06ED48B}" destId="{AEB8F25B-2B46-497E-BBE2-2BC2448467B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BAEE49-33A2-4E43-8DC2-B886A665A4B6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EA66631-6C51-42BD-B32F-F581DB6E8E01}">
      <dgm:prSet phldrT="[Текст]" custT="1"/>
      <dgm:spPr/>
      <dgm:t>
        <a:bodyPr vert="vert270"/>
        <a:lstStyle/>
        <a:p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Группа Лето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F9557C-EA51-405F-9562-4602EF86CCFA}" type="sibTrans" cxnId="{2E602DC2-6A43-439D-8103-9DB74B4A11BE}">
      <dgm:prSet/>
      <dgm:spPr/>
      <dgm:t>
        <a:bodyPr/>
        <a:lstStyle/>
        <a:p>
          <a:endParaRPr lang="ru-RU"/>
        </a:p>
      </dgm:t>
    </dgm:pt>
    <dgm:pt modelId="{83843000-7B6E-481F-A6AF-6907D29E3378}" type="parTrans" cxnId="{2E602DC2-6A43-439D-8103-9DB74B4A11BE}">
      <dgm:prSet/>
      <dgm:spPr/>
      <dgm:t>
        <a:bodyPr/>
        <a:lstStyle/>
        <a:p>
          <a:endParaRPr lang="ru-RU"/>
        </a:p>
      </dgm:t>
    </dgm:pt>
    <dgm:pt modelId="{87D3DFBC-013C-47FE-9406-D5D2F382799D}">
      <dgm:prSet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Поход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FE4D61-F1E4-4A8E-929D-55C5EC960F72}" type="parTrans" cxnId="{4134463B-D727-41B0-A284-26998A09158F}">
      <dgm:prSet/>
      <dgm:spPr/>
      <dgm:t>
        <a:bodyPr/>
        <a:lstStyle/>
        <a:p>
          <a:endParaRPr lang="ru-RU"/>
        </a:p>
      </dgm:t>
    </dgm:pt>
    <dgm:pt modelId="{A0799F61-ABE7-4579-A125-7D86F32FB82A}" type="sibTrans" cxnId="{4134463B-D727-41B0-A284-26998A09158F}">
      <dgm:prSet/>
      <dgm:spPr/>
      <dgm:t>
        <a:bodyPr/>
        <a:lstStyle/>
        <a:p>
          <a:endParaRPr lang="ru-RU"/>
        </a:p>
      </dgm:t>
    </dgm:pt>
    <dgm:pt modelId="{358D5EDA-21AA-446E-9759-DF72D8C890F5}">
      <dgm:prSet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кабинета к началу учебного года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FA3B3E-8CA2-47EA-A343-2D638AD0C7B0}" type="sibTrans" cxnId="{34E24234-FBC1-495E-ABB5-9AEFD34DC109}">
      <dgm:prSet/>
      <dgm:spPr/>
      <dgm:t>
        <a:bodyPr/>
        <a:lstStyle/>
        <a:p>
          <a:endParaRPr lang="ru-RU"/>
        </a:p>
      </dgm:t>
    </dgm:pt>
    <dgm:pt modelId="{3B689F93-B3DB-498E-AE59-1B968DBA7CFC}" type="parTrans" cxnId="{34E24234-FBC1-495E-ABB5-9AEFD34DC109}">
      <dgm:prSet/>
      <dgm:spPr/>
      <dgm:t>
        <a:bodyPr/>
        <a:lstStyle/>
        <a:p>
          <a:endParaRPr lang="ru-RU"/>
        </a:p>
      </dgm:t>
    </dgm:pt>
    <dgm:pt modelId="{2AD08B78-83C1-4D18-9A41-6C6291340093}">
      <dgm:prSet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Ремонт кабинета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9CFF5A-5B61-4EC3-BB2C-4233FD3B221E}" type="sibTrans" cxnId="{C52AF6A7-93ED-48CD-9A03-A3CC0E232762}">
      <dgm:prSet/>
      <dgm:spPr/>
      <dgm:t>
        <a:bodyPr/>
        <a:lstStyle/>
        <a:p>
          <a:endParaRPr lang="ru-RU"/>
        </a:p>
      </dgm:t>
    </dgm:pt>
    <dgm:pt modelId="{8043D28E-0349-4A0B-A28D-D11C24FB3901}" type="parTrans" cxnId="{C52AF6A7-93ED-48CD-9A03-A3CC0E232762}">
      <dgm:prSet/>
      <dgm:spPr/>
      <dgm:t>
        <a:bodyPr/>
        <a:lstStyle/>
        <a:p>
          <a:endParaRPr lang="ru-RU"/>
        </a:p>
      </dgm:t>
    </dgm:pt>
    <dgm:pt modelId="{2B3E3DC0-EDB2-408F-BDC4-53550806F2DB}">
      <dgm:prSet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Уход за цветами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EC2FF4-803C-48C7-9F46-7F8660AE1CAA}" type="sibTrans" cxnId="{1A92A3B6-40F3-4658-9451-4A7C01752B30}">
      <dgm:prSet/>
      <dgm:spPr/>
      <dgm:t>
        <a:bodyPr/>
        <a:lstStyle/>
        <a:p>
          <a:endParaRPr lang="ru-RU"/>
        </a:p>
      </dgm:t>
    </dgm:pt>
    <dgm:pt modelId="{D917879A-917C-4455-99E0-198517D98C70}" type="parTrans" cxnId="{1A92A3B6-40F3-4658-9451-4A7C01752B30}">
      <dgm:prSet/>
      <dgm:spPr/>
      <dgm:t>
        <a:bodyPr/>
        <a:lstStyle/>
        <a:p>
          <a:endParaRPr lang="ru-RU"/>
        </a:p>
      </dgm:t>
    </dgm:pt>
    <dgm:pt modelId="{348CED32-6101-490E-854F-C43A487DE23F}">
      <dgm:prSet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Закупка канцтоваров, рабочих тетрадей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1E6925-23B6-48D7-929F-98314E76EAC1}" type="sibTrans" cxnId="{77FED4B6-3C48-422C-9231-479BA8E5B3B7}">
      <dgm:prSet/>
      <dgm:spPr/>
      <dgm:t>
        <a:bodyPr/>
        <a:lstStyle/>
        <a:p>
          <a:endParaRPr lang="ru-RU"/>
        </a:p>
      </dgm:t>
    </dgm:pt>
    <dgm:pt modelId="{0BEB66C1-8FC8-40AB-90BF-45DB9A5757FA}" type="parTrans" cxnId="{77FED4B6-3C48-422C-9231-479BA8E5B3B7}">
      <dgm:prSet/>
      <dgm:spPr/>
      <dgm:t>
        <a:bodyPr/>
        <a:lstStyle/>
        <a:p>
          <a:endParaRPr lang="ru-RU"/>
        </a:p>
      </dgm:t>
    </dgm:pt>
    <dgm:pt modelId="{B13B15C9-48C1-49DB-88BF-4B042A4C9E99}" type="pres">
      <dgm:prSet presAssocID="{EEBAEE49-33A2-4E43-8DC2-B886A665A4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C2418AF-39D9-4C61-B50B-C54E505B4CAD}" type="pres">
      <dgm:prSet presAssocID="{3EA66631-6C51-42BD-B32F-F581DB6E8E01}" presName="linNode" presStyleCnt="0"/>
      <dgm:spPr/>
      <dgm:t>
        <a:bodyPr/>
        <a:lstStyle/>
        <a:p>
          <a:endParaRPr lang="ru-RU"/>
        </a:p>
      </dgm:t>
    </dgm:pt>
    <dgm:pt modelId="{2468DFDB-8E07-4790-8620-A0B91035D307}" type="pres">
      <dgm:prSet presAssocID="{3EA66631-6C51-42BD-B32F-F581DB6E8E01}" presName="parentShp" presStyleLbl="node1" presStyleIdx="0" presStyleCnt="1" custScaleX="58472" custLinFactNeighborX="1570" custLinFactNeighborY="-21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1FBB4-4681-4FBE-B6E6-43C75F0F0A65}" type="pres">
      <dgm:prSet presAssocID="{3EA66631-6C51-42BD-B32F-F581DB6E8E01}" presName="childShp" presStyleLbl="bgAccFollowNode1" presStyleIdx="0" presStyleCnt="1" custScaleX="113611" custLinFactNeighborX="5248" custLinFactNeighborY="-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E24234-FBC1-495E-ABB5-9AEFD34DC109}" srcId="{3EA66631-6C51-42BD-B32F-F581DB6E8E01}" destId="{358D5EDA-21AA-446E-9759-DF72D8C890F5}" srcOrd="4" destOrd="0" parTransId="{3B689F93-B3DB-498E-AE59-1B968DBA7CFC}" sibTransId="{DCFA3B3E-8CA2-47EA-A343-2D638AD0C7B0}"/>
    <dgm:cxn modelId="{D53B469D-03AC-4194-8FB1-CA778A83EE1D}" type="presOf" srcId="{87D3DFBC-013C-47FE-9406-D5D2F382799D}" destId="{7801FBB4-4681-4FBE-B6E6-43C75F0F0A65}" srcOrd="0" destOrd="0" presId="urn:microsoft.com/office/officeart/2005/8/layout/vList6"/>
    <dgm:cxn modelId="{867847DA-534A-4F75-B823-4E7FEF7DE9D3}" type="presOf" srcId="{2AD08B78-83C1-4D18-9A41-6C6291340093}" destId="{7801FBB4-4681-4FBE-B6E6-43C75F0F0A65}" srcOrd="0" destOrd="1" presId="urn:microsoft.com/office/officeart/2005/8/layout/vList6"/>
    <dgm:cxn modelId="{D21AFD15-D224-4B55-9226-3AA824EAEFB2}" type="presOf" srcId="{3EA66631-6C51-42BD-B32F-F581DB6E8E01}" destId="{2468DFDB-8E07-4790-8620-A0B91035D307}" srcOrd="0" destOrd="0" presId="urn:microsoft.com/office/officeart/2005/8/layout/vList6"/>
    <dgm:cxn modelId="{2E602DC2-6A43-439D-8103-9DB74B4A11BE}" srcId="{EEBAEE49-33A2-4E43-8DC2-B886A665A4B6}" destId="{3EA66631-6C51-42BD-B32F-F581DB6E8E01}" srcOrd="0" destOrd="0" parTransId="{83843000-7B6E-481F-A6AF-6907D29E3378}" sibTransId="{6EF9557C-EA51-405F-9562-4602EF86CCFA}"/>
    <dgm:cxn modelId="{53CE8B4A-3AD3-408B-AA2D-341FF337FB64}" type="presOf" srcId="{EEBAEE49-33A2-4E43-8DC2-B886A665A4B6}" destId="{B13B15C9-48C1-49DB-88BF-4B042A4C9E99}" srcOrd="0" destOrd="0" presId="urn:microsoft.com/office/officeart/2005/8/layout/vList6"/>
    <dgm:cxn modelId="{C52AF6A7-93ED-48CD-9A03-A3CC0E232762}" srcId="{3EA66631-6C51-42BD-B32F-F581DB6E8E01}" destId="{2AD08B78-83C1-4D18-9A41-6C6291340093}" srcOrd="1" destOrd="0" parTransId="{8043D28E-0349-4A0B-A28D-D11C24FB3901}" sibTransId="{A39CFF5A-5B61-4EC3-BB2C-4233FD3B221E}"/>
    <dgm:cxn modelId="{3D6F4738-B0D8-4E12-8572-29F49DF8D304}" type="presOf" srcId="{358D5EDA-21AA-446E-9759-DF72D8C890F5}" destId="{7801FBB4-4681-4FBE-B6E6-43C75F0F0A65}" srcOrd="0" destOrd="4" presId="urn:microsoft.com/office/officeart/2005/8/layout/vList6"/>
    <dgm:cxn modelId="{B1889A32-5788-445B-A9D3-0BCF9DED3039}" type="presOf" srcId="{348CED32-6101-490E-854F-C43A487DE23F}" destId="{7801FBB4-4681-4FBE-B6E6-43C75F0F0A65}" srcOrd="0" destOrd="3" presId="urn:microsoft.com/office/officeart/2005/8/layout/vList6"/>
    <dgm:cxn modelId="{4134463B-D727-41B0-A284-26998A09158F}" srcId="{3EA66631-6C51-42BD-B32F-F581DB6E8E01}" destId="{87D3DFBC-013C-47FE-9406-D5D2F382799D}" srcOrd="0" destOrd="0" parTransId="{B8FE4D61-F1E4-4A8E-929D-55C5EC960F72}" sibTransId="{A0799F61-ABE7-4579-A125-7D86F32FB82A}"/>
    <dgm:cxn modelId="{77FED4B6-3C48-422C-9231-479BA8E5B3B7}" srcId="{3EA66631-6C51-42BD-B32F-F581DB6E8E01}" destId="{348CED32-6101-490E-854F-C43A487DE23F}" srcOrd="3" destOrd="0" parTransId="{0BEB66C1-8FC8-40AB-90BF-45DB9A5757FA}" sibTransId="{671E6925-23B6-48D7-929F-98314E76EAC1}"/>
    <dgm:cxn modelId="{3C4E3835-0B66-4595-B194-1CCC17A4F193}" type="presOf" srcId="{2B3E3DC0-EDB2-408F-BDC4-53550806F2DB}" destId="{7801FBB4-4681-4FBE-B6E6-43C75F0F0A65}" srcOrd="0" destOrd="2" presId="urn:microsoft.com/office/officeart/2005/8/layout/vList6"/>
    <dgm:cxn modelId="{1A92A3B6-40F3-4658-9451-4A7C01752B30}" srcId="{3EA66631-6C51-42BD-B32F-F581DB6E8E01}" destId="{2B3E3DC0-EDB2-408F-BDC4-53550806F2DB}" srcOrd="2" destOrd="0" parTransId="{D917879A-917C-4455-99E0-198517D98C70}" sibTransId="{61EC2FF4-803C-48C7-9F46-7F8660AE1CAA}"/>
    <dgm:cxn modelId="{429F24BB-0456-40B3-95F1-3E546E7BF013}" type="presParOf" srcId="{B13B15C9-48C1-49DB-88BF-4B042A4C9E99}" destId="{3C2418AF-39D9-4C61-B50B-C54E505B4CAD}" srcOrd="0" destOrd="0" presId="urn:microsoft.com/office/officeart/2005/8/layout/vList6"/>
    <dgm:cxn modelId="{B21A8D78-2A9B-4772-B583-D7D4E65B6C73}" type="presParOf" srcId="{3C2418AF-39D9-4C61-B50B-C54E505B4CAD}" destId="{2468DFDB-8E07-4790-8620-A0B91035D307}" srcOrd="0" destOrd="0" presId="urn:microsoft.com/office/officeart/2005/8/layout/vList6"/>
    <dgm:cxn modelId="{2780E104-8814-4672-B45A-46F65492E06C}" type="presParOf" srcId="{3C2418AF-39D9-4C61-B50B-C54E505B4CAD}" destId="{7801FBB4-4681-4FBE-B6E6-43C75F0F0A6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1EE0F0-ABF2-46E3-861C-DA1A1C220399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CDFA1AC-A386-4C2E-8E26-8F30C469D47C}">
      <dgm:prSet phldrT="[Текст]" custT="1"/>
      <dgm:spPr/>
      <dgm:t>
        <a:bodyPr vert="vert270"/>
        <a:lstStyle/>
        <a:p>
          <a:r>
            <a: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триместр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6817A6-00C1-4C7B-973F-9DFC38B49ACA}" type="parTrans" cxnId="{4F78FB0D-3F01-40FA-A147-DCED147E3524}">
      <dgm:prSet/>
      <dgm:spPr/>
      <dgm:t>
        <a:bodyPr/>
        <a:lstStyle/>
        <a:p>
          <a:endParaRPr lang="ru-RU"/>
        </a:p>
      </dgm:t>
    </dgm:pt>
    <dgm:pt modelId="{AFC9C69F-E329-4C68-A82A-2CBE662D248A}" type="sibTrans" cxnId="{4F78FB0D-3F01-40FA-A147-DCED147E3524}">
      <dgm:prSet/>
      <dgm:spPr/>
      <dgm:t>
        <a:bodyPr/>
        <a:lstStyle/>
        <a:p>
          <a:endParaRPr lang="ru-RU"/>
        </a:p>
      </dgm:t>
    </dgm:pt>
    <dgm:pt modelId="{2315A244-559A-439C-AA6B-5258D87854AA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Линейка 1 сентября (фотографирование)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B0F7E-0503-4A33-B401-55AE53CB976C}" type="parTrans" cxnId="{D72243C5-72D1-4434-BAF1-23EC41C7FDCA}">
      <dgm:prSet/>
      <dgm:spPr/>
      <dgm:t>
        <a:bodyPr/>
        <a:lstStyle/>
        <a:p>
          <a:endParaRPr lang="ru-RU"/>
        </a:p>
      </dgm:t>
    </dgm:pt>
    <dgm:pt modelId="{2F77B12A-E455-4D03-BBDF-585E9DD3449F}" type="sibTrans" cxnId="{D72243C5-72D1-4434-BAF1-23EC41C7FDCA}">
      <dgm:prSet/>
      <dgm:spPr/>
      <dgm:t>
        <a:bodyPr/>
        <a:lstStyle/>
        <a:p>
          <a:endParaRPr lang="ru-RU"/>
        </a:p>
      </dgm:t>
    </dgm:pt>
    <dgm:pt modelId="{57C0A934-0EFD-46AB-84FA-18B758C7605A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учителя (День самоуправления)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DBCA8-E90A-4FE3-8079-0C51D3047C95}" type="parTrans" cxnId="{D19CFF03-FC96-44C4-A77C-FB15CF3111F9}">
      <dgm:prSet/>
      <dgm:spPr/>
      <dgm:t>
        <a:bodyPr/>
        <a:lstStyle/>
        <a:p>
          <a:endParaRPr lang="ru-RU"/>
        </a:p>
      </dgm:t>
    </dgm:pt>
    <dgm:pt modelId="{49E871AB-C570-4D57-9D6C-A46B28F1C668}" type="sibTrans" cxnId="{D19CFF03-FC96-44C4-A77C-FB15CF3111F9}">
      <dgm:prSet/>
      <dgm:spPr/>
      <dgm:t>
        <a:bodyPr/>
        <a:lstStyle/>
        <a:p>
          <a:endParaRPr lang="ru-RU"/>
        </a:p>
      </dgm:t>
    </dgm:pt>
    <dgm:pt modelId="{19865ADB-F81B-48EA-A574-15CD3E935269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Интеллектуальный  марафон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34EFAD-58B7-48DF-9C5F-DA0A50805781}" type="parTrans" cxnId="{E75A18C3-9B65-4A63-AAFB-16D5DF74893E}">
      <dgm:prSet/>
      <dgm:spPr/>
      <dgm:t>
        <a:bodyPr/>
        <a:lstStyle/>
        <a:p>
          <a:endParaRPr lang="ru-RU"/>
        </a:p>
      </dgm:t>
    </dgm:pt>
    <dgm:pt modelId="{60525065-3251-4C2B-BF49-D5ED37F5C533}" type="sibTrans" cxnId="{E75A18C3-9B65-4A63-AAFB-16D5DF74893E}">
      <dgm:prSet/>
      <dgm:spPr/>
      <dgm:t>
        <a:bodyPr/>
        <a:lstStyle/>
        <a:p>
          <a:endParaRPr lang="ru-RU"/>
        </a:p>
      </dgm:t>
    </dgm:pt>
    <dgm:pt modelId="{E0C03B55-295F-43B4-897B-605DB9B47303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гимназии 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71C917-21D0-40AA-9E8C-91590763FE6A}" type="parTrans" cxnId="{0736969E-5EF1-4707-ADEF-9B7D0A0C5A42}">
      <dgm:prSet/>
      <dgm:spPr/>
      <dgm:t>
        <a:bodyPr/>
        <a:lstStyle/>
        <a:p>
          <a:endParaRPr lang="ru-RU"/>
        </a:p>
      </dgm:t>
    </dgm:pt>
    <dgm:pt modelId="{6A84CD9A-CE51-467E-980C-5C7641139B96}" type="sibTrans" cxnId="{0736969E-5EF1-4707-ADEF-9B7D0A0C5A42}">
      <dgm:prSet/>
      <dgm:spPr/>
      <dgm:t>
        <a:bodyPr/>
        <a:lstStyle/>
        <a:p>
          <a:endParaRPr lang="ru-RU"/>
        </a:p>
      </dgm:t>
    </dgm:pt>
    <dgm:pt modelId="{69750A88-83F3-4EBC-AE76-7A011162FAC3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Вернисаж талантов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5350CA-3161-493F-8295-2D0208CCE1ED}" type="parTrans" cxnId="{BC30CE96-FFA3-4DB3-B39F-B1D436868C64}">
      <dgm:prSet/>
      <dgm:spPr/>
      <dgm:t>
        <a:bodyPr/>
        <a:lstStyle/>
        <a:p>
          <a:endParaRPr lang="ru-RU"/>
        </a:p>
      </dgm:t>
    </dgm:pt>
    <dgm:pt modelId="{65FADA9B-B323-4600-9259-B126840A286B}" type="sibTrans" cxnId="{BC30CE96-FFA3-4DB3-B39F-B1D436868C64}">
      <dgm:prSet/>
      <dgm:spPr/>
      <dgm:t>
        <a:bodyPr/>
        <a:lstStyle/>
        <a:p>
          <a:endParaRPr lang="ru-RU"/>
        </a:p>
      </dgm:t>
    </dgm:pt>
    <dgm:pt modelId="{DA735A8A-0B49-407D-B5C5-72DF2AE10361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Дежурство на дискотеке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9BE626-D9F7-4D66-BD21-A17258EA8F3F}" type="parTrans" cxnId="{70E952F2-8355-43A3-AAD1-A2326BB94C19}">
      <dgm:prSet/>
      <dgm:spPr/>
      <dgm:t>
        <a:bodyPr/>
        <a:lstStyle/>
        <a:p>
          <a:endParaRPr lang="ru-RU"/>
        </a:p>
      </dgm:t>
    </dgm:pt>
    <dgm:pt modelId="{7154293F-B61C-46F7-B8F3-9A66A0A2A261}" type="sibTrans" cxnId="{70E952F2-8355-43A3-AAD1-A2326BB94C19}">
      <dgm:prSet/>
      <dgm:spPr/>
      <dgm:t>
        <a:bodyPr/>
        <a:lstStyle/>
        <a:p>
          <a:endParaRPr lang="ru-RU"/>
        </a:p>
      </dgm:t>
    </dgm:pt>
    <dgm:pt modelId="{3CA8C19F-2C2F-41EA-823F-4E9FAFC722CE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декора праздничных столов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06D657-94BE-4D15-AF51-12B9423C35D1}" type="parTrans" cxnId="{EAE47C78-AD66-4B23-83CD-F33CF477DFFD}">
      <dgm:prSet/>
      <dgm:spPr/>
      <dgm:t>
        <a:bodyPr/>
        <a:lstStyle/>
        <a:p>
          <a:endParaRPr lang="ru-RU"/>
        </a:p>
      </dgm:t>
    </dgm:pt>
    <dgm:pt modelId="{450D28D7-C033-4090-9561-D1F3313EC690}" type="sibTrans" cxnId="{EAE47C78-AD66-4B23-83CD-F33CF477DFFD}">
      <dgm:prSet/>
      <dgm:spPr/>
      <dgm:t>
        <a:bodyPr/>
        <a:lstStyle/>
        <a:p>
          <a:endParaRPr lang="ru-RU"/>
        </a:p>
      </dgm:t>
    </dgm:pt>
    <dgm:pt modelId="{0F10AD38-6C8F-4FED-8250-1A586259F7FA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Поздравление именинников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A435E2-85A7-4CC0-AF2B-96F21D30677D}" type="parTrans" cxnId="{C9FBC365-C22A-4423-8D16-3CA1FD57F257}">
      <dgm:prSet/>
      <dgm:spPr/>
      <dgm:t>
        <a:bodyPr/>
        <a:lstStyle/>
        <a:p>
          <a:endParaRPr lang="ru-RU"/>
        </a:p>
      </dgm:t>
    </dgm:pt>
    <dgm:pt modelId="{0F08FE41-19ED-44DB-BB7D-E215356DA5D4}" type="sibTrans" cxnId="{C9FBC365-C22A-4423-8D16-3CA1FD57F257}">
      <dgm:prSet/>
      <dgm:spPr/>
      <dgm:t>
        <a:bodyPr/>
        <a:lstStyle/>
        <a:p>
          <a:endParaRPr lang="ru-RU"/>
        </a:p>
      </dgm:t>
    </dgm:pt>
    <dgm:pt modelId="{70C06720-E9C9-4E89-9862-027B45CBA417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Кросс нации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5DE60F-83F3-4C75-B324-87BE523F42B6}" type="parTrans" cxnId="{7BB594CB-E10E-43C4-8532-4B4807A99B75}">
      <dgm:prSet/>
      <dgm:spPr/>
      <dgm:t>
        <a:bodyPr/>
        <a:lstStyle/>
        <a:p>
          <a:endParaRPr lang="ru-RU"/>
        </a:p>
      </dgm:t>
    </dgm:pt>
    <dgm:pt modelId="{F6E021DD-037A-455B-8B7C-97E434C85E2D}" type="sibTrans" cxnId="{7BB594CB-E10E-43C4-8532-4B4807A99B75}">
      <dgm:prSet/>
      <dgm:spPr/>
      <dgm:t>
        <a:bodyPr/>
        <a:lstStyle/>
        <a:p>
          <a:endParaRPr lang="ru-RU"/>
        </a:p>
      </dgm:t>
    </dgm:pt>
    <dgm:pt modelId="{EBDD4EE8-AD2E-47BE-A1A1-52106785AC00}" type="pres">
      <dgm:prSet presAssocID="{D21EE0F0-ABF2-46E3-861C-DA1A1C220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D71F3D-B33E-4F48-A7E4-182E163CD3D9}" type="pres">
      <dgm:prSet presAssocID="{CCDFA1AC-A386-4C2E-8E26-8F30C469D47C}" presName="linNode" presStyleCnt="0"/>
      <dgm:spPr/>
      <dgm:t>
        <a:bodyPr/>
        <a:lstStyle/>
        <a:p>
          <a:endParaRPr lang="ru-RU"/>
        </a:p>
      </dgm:t>
    </dgm:pt>
    <dgm:pt modelId="{B7B9D8C8-BAD0-405C-A888-272AEE0B3A2C}" type="pres">
      <dgm:prSet presAssocID="{CCDFA1AC-A386-4C2E-8E26-8F30C469D47C}" presName="parentShp" presStyleLbl="node1" presStyleIdx="0" presStyleCnt="1" custScaleX="58529" custScaleY="83208" custLinFactNeighborX="328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3067B-D1F1-4E88-81C5-EEE056A02785}" type="pres">
      <dgm:prSet presAssocID="{CCDFA1AC-A386-4C2E-8E26-8F30C469D47C}" presName="childShp" presStyleLbl="bgAccFollowNode1" presStyleIdx="0" presStyleCnt="1" custScaleX="113722" custScaleY="100294" custLinFactNeighborX="6877" custLinFactNeighborY="-1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78FB0D-3F01-40FA-A147-DCED147E3524}" srcId="{D21EE0F0-ABF2-46E3-861C-DA1A1C220399}" destId="{CCDFA1AC-A386-4C2E-8E26-8F30C469D47C}" srcOrd="0" destOrd="0" parTransId="{B16817A6-00C1-4C7B-973F-9DFC38B49ACA}" sibTransId="{AFC9C69F-E329-4C68-A82A-2CBE662D248A}"/>
    <dgm:cxn modelId="{C4CC9BCE-22F7-449E-A70F-BC45DA049706}" type="presOf" srcId="{19865ADB-F81B-48EA-A574-15CD3E935269}" destId="{A9F3067B-D1F1-4E88-81C5-EEE056A02785}" srcOrd="0" destOrd="4" presId="urn:microsoft.com/office/officeart/2005/8/layout/vList6"/>
    <dgm:cxn modelId="{1ECF938F-A4E7-49E9-85FF-29FE5B25FB87}" type="presOf" srcId="{CCDFA1AC-A386-4C2E-8E26-8F30C469D47C}" destId="{B7B9D8C8-BAD0-405C-A888-272AEE0B3A2C}" srcOrd="0" destOrd="0" presId="urn:microsoft.com/office/officeart/2005/8/layout/vList6"/>
    <dgm:cxn modelId="{FB8892AD-176A-4DF0-9C19-2C7ADA3AEFF8}" type="presOf" srcId="{D21EE0F0-ABF2-46E3-861C-DA1A1C220399}" destId="{EBDD4EE8-AD2E-47BE-A1A1-52106785AC00}" srcOrd="0" destOrd="0" presId="urn:microsoft.com/office/officeart/2005/8/layout/vList6"/>
    <dgm:cxn modelId="{C9FBC365-C22A-4423-8D16-3CA1FD57F257}" srcId="{CCDFA1AC-A386-4C2E-8E26-8F30C469D47C}" destId="{0F10AD38-6C8F-4FED-8250-1A586259F7FA}" srcOrd="1" destOrd="0" parTransId="{23A435E2-85A7-4CC0-AF2B-96F21D30677D}" sibTransId="{0F08FE41-19ED-44DB-BB7D-E215356DA5D4}"/>
    <dgm:cxn modelId="{12A4E0A5-8F0E-45C3-B99D-E75783A1F106}" type="presOf" srcId="{0F10AD38-6C8F-4FED-8250-1A586259F7FA}" destId="{A9F3067B-D1F1-4E88-81C5-EEE056A02785}" srcOrd="0" destOrd="1" presId="urn:microsoft.com/office/officeart/2005/8/layout/vList6"/>
    <dgm:cxn modelId="{BC30CE96-FFA3-4DB3-B39F-B1D436868C64}" srcId="{CCDFA1AC-A386-4C2E-8E26-8F30C469D47C}" destId="{69750A88-83F3-4EBC-AE76-7A011162FAC3}" srcOrd="6" destOrd="0" parTransId="{235350CA-3161-493F-8295-2D0208CCE1ED}" sibTransId="{65FADA9B-B323-4600-9259-B126840A286B}"/>
    <dgm:cxn modelId="{0736969E-5EF1-4707-ADEF-9B7D0A0C5A42}" srcId="{CCDFA1AC-A386-4C2E-8E26-8F30C469D47C}" destId="{E0C03B55-295F-43B4-897B-605DB9B47303}" srcOrd="5" destOrd="0" parTransId="{1571C917-21D0-40AA-9E8C-91590763FE6A}" sibTransId="{6A84CD9A-CE51-467E-980C-5C7641139B96}"/>
    <dgm:cxn modelId="{1F72B5D8-3F27-4D43-B867-69D93F3A455A}" type="presOf" srcId="{70C06720-E9C9-4E89-9862-027B45CBA417}" destId="{A9F3067B-D1F1-4E88-81C5-EEE056A02785}" srcOrd="0" destOrd="2" presId="urn:microsoft.com/office/officeart/2005/8/layout/vList6"/>
    <dgm:cxn modelId="{3CB0E600-D410-467B-8342-4EF359651A0E}" type="presOf" srcId="{3CA8C19F-2C2F-41EA-823F-4E9FAFC722CE}" destId="{A9F3067B-D1F1-4E88-81C5-EEE056A02785}" srcOrd="0" destOrd="8" presId="urn:microsoft.com/office/officeart/2005/8/layout/vList6"/>
    <dgm:cxn modelId="{53BB2EF7-CED9-49D5-9AFE-36BE8E1773D4}" type="presOf" srcId="{57C0A934-0EFD-46AB-84FA-18B758C7605A}" destId="{A9F3067B-D1F1-4E88-81C5-EEE056A02785}" srcOrd="0" destOrd="3" presId="urn:microsoft.com/office/officeart/2005/8/layout/vList6"/>
    <dgm:cxn modelId="{EC29C982-7E14-441D-A196-F6CDD87C68AD}" type="presOf" srcId="{E0C03B55-295F-43B4-897B-605DB9B47303}" destId="{A9F3067B-D1F1-4E88-81C5-EEE056A02785}" srcOrd="0" destOrd="5" presId="urn:microsoft.com/office/officeart/2005/8/layout/vList6"/>
    <dgm:cxn modelId="{D72243C5-72D1-4434-BAF1-23EC41C7FDCA}" srcId="{CCDFA1AC-A386-4C2E-8E26-8F30C469D47C}" destId="{2315A244-559A-439C-AA6B-5258D87854AA}" srcOrd="0" destOrd="0" parTransId="{346B0F7E-0503-4A33-B401-55AE53CB976C}" sibTransId="{2F77B12A-E455-4D03-BBDF-585E9DD3449F}"/>
    <dgm:cxn modelId="{70E952F2-8355-43A3-AAD1-A2326BB94C19}" srcId="{CCDFA1AC-A386-4C2E-8E26-8F30C469D47C}" destId="{DA735A8A-0B49-407D-B5C5-72DF2AE10361}" srcOrd="7" destOrd="0" parTransId="{899BE626-D9F7-4D66-BD21-A17258EA8F3F}" sibTransId="{7154293F-B61C-46F7-B8F3-9A66A0A2A261}"/>
    <dgm:cxn modelId="{912D57ED-F6D3-4FA6-83CB-B6630FAE00EF}" type="presOf" srcId="{DA735A8A-0B49-407D-B5C5-72DF2AE10361}" destId="{A9F3067B-D1F1-4E88-81C5-EEE056A02785}" srcOrd="0" destOrd="7" presId="urn:microsoft.com/office/officeart/2005/8/layout/vList6"/>
    <dgm:cxn modelId="{EAE47C78-AD66-4B23-83CD-F33CF477DFFD}" srcId="{CCDFA1AC-A386-4C2E-8E26-8F30C469D47C}" destId="{3CA8C19F-2C2F-41EA-823F-4E9FAFC722CE}" srcOrd="8" destOrd="0" parTransId="{6D06D657-94BE-4D15-AF51-12B9423C35D1}" sibTransId="{450D28D7-C033-4090-9561-D1F3313EC690}"/>
    <dgm:cxn modelId="{7BB594CB-E10E-43C4-8532-4B4807A99B75}" srcId="{CCDFA1AC-A386-4C2E-8E26-8F30C469D47C}" destId="{70C06720-E9C9-4E89-9862-027B45CBA417}" srcOrd="2" destOrd="0" parTransId="{9C5DE60F-83F3-4C75-B324-87BE523F42B6}" sibTransId="{F6E021DD-037A-455B-8B7C-97E434C85E2D}"/>
    <dgm:cxn modelId="{E75A18C3-9B65-4A63-AAFB-16D5DF74893E}" srcId="{CCDFA1AC-A386-4C2E-8E26-8F30C469D47C}" destId="{19865ADB-F81B-48EA-A574-15CD3E935269}" srcOrd="4" destOrd="0" parTransId="{8434EFAD-58B7-48DF-9C5F-DA0A50805781}" sibTransId="{60525065-3251-4C2B-BF49-D5ED37F5C533}"/>
    <dgm:cxn modelId="{D19CFF03-FC96-44C4-A77C-FB15CF3111F9}" srcId="{CCDFA1AC-A386-4C2E-8E26-8F30C469D47C}" destId="{57C0A934-0EFD-46AB-84FA-18B758C7605A}" srcOrd="3" destOrd="0" parTransId="{23BDBCA8-E90A-4FE3-8079-0C51D3047C95}" sibTransId="{49E871AB-C570-4D57-9D6C-A46B28F1C668}"/>
    <dgm:cxn modelId="{DF93BB3D-22D5-4324-BC1B-ED9A2C327CAF}" type="presOf" srcId="{2315A244-559A-439C-AA6B-5258D87854AA}" destId="{A9F3067B-D1F1-4E88-81C5-EEE056A02785}" srcOrd="0" destOrd="0" presId="urn:microsoft.com/office/officeart/2005/8/layout/vList6"/>
    <dgm:cxn modelId="{7D51C6FB-CAAF-48A0-8E2F-76BF9CEB613E}" type="presOf" srcId="{69750A88-83F3-4EBC-AE76-7A011162FAC3}" destId="{A9F3067B-D1F1-4E88-81C5-EEE056A02785}" srcOrd="0" destOrd="6" presId="urn:microsoft.com/office/officeart/2005/8/layout/vList6"/>
    <dgm:cxn modelId="{8F886FE8-CA2C-4735-A82B-67923D38012E}" type="presParOf" srcId="{EBDD4EE8-AD2E-47BE-A1A1-52106785AC00}" destId="{3ED71F3D-B33E-4F48-A7E4-182E163CD3D9}" srcOrd="0" destOrd="0" presId="urn:microsoft.com/office/officeart/2005/8/layout/vList6"/>
    <dgm:cxn modelId="{EE27ADD6-647D-4F2E-BF17-2BE9E1B244D5}" type="presParOf" srcId="{3ED71F3D-B33E-4F48-A7E4-182E163CD3D9}" destId="{B7B9D8C8-BAD0-405C-A888-272AEE0B3A2C}" srcOrd="0" destOrd="0" presId="urn:microsoft.com/office/officeart/2005/8/layout/vList6"/>
    <dgm:cxn modelId="{F7FD9E22-6ACD-4E26-BD17-2AAE39C8CB30}" type="presParOf" srcId="{3ED71F3D-B33E-4F48-A7E4-182E163CD3D9}" destId="{A9F3067B-D1F1-4E88-81C5-EEE056A0278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3359C8-5DCE-4101-9056-B66B64C195C9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0714F60-02FE-4774-8C07-C37E438638CE}">
      <dgm:prSet phldrT="[Текст]" custT="1"/>
      <dgm:spPr/>
      <dgm:t>
        <a:bodyPr vert="vert270"/>
        <a:lstStyle/>
        <a:p>
          <a:r>
            <a: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 </a:t>
          </a:r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триместр</a:t>
          </a:r>
        </a:p>
      </dgm:t>
    </dgm:pt>
    <dgm:pt modelId="{B8E98090-AF52-4D5E-AA3D-4CB8602E3A80}" type="parTrans" cxnId="{788119E0-C810-4340-B3F8-958B7A97EF14}">
      <dgm:prSet/>
      <dgm:spPr/>
      <dgm:t>
        <a:bodyPr/>
        <a:lstStyle/>
        <a:p>
          <a:endParaRPr lang="ru-RU"/>
        </a:p>
      </dgm:t>
    </dgm:pt>
    <dgm:pt modelId="{7A139BB3-278E-4948-814D-1D5E109F3749}" type="sibTrans" cxnId="{788119E0-C810-4340-B3F8-958B7A97EF14}">
      <dgm:prSet/>
      <dgm:spPr/>
      <dgm:t>
        <a:bodyPr/>
        <a:lstStyle/>
        <a:p>
          <a:endParaRPr lang="ru-RU"/>
        </a:p>
      </dgm:t>
    </dgm:pt>
    <dgm:pt modelId="{3103BEFF-82B2-44DB-9EAC-9FF049BEC602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Новый год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6227F-104F-44C8-B732-633C8C372312}" type="sibTrans" cxnId="{B775688E-C7B4-4757-A590-070382CAC485}">
      <dgm:prSet/>
      <dgm:spPr/>
      <dgm:t>
        <a:bodyPr/>
        <a:lstStyle/>
        <a:p>
          <a:endParaRPr lang="ru-RU"/>
        </a:p>
      </dgm:t>
    </dgm:pt>
    <dgm:pt modelId="{4DEB5D32-D6A3-4F8D-8829-58B7A713A454}" type="parTrans" cxnId="{B775688E-C7B4-4757-A590-070382CAC485}">
      <dgm:prSet/>
      <dgm:spPr/>
      <dgm:t>
        <a:bodyPr/>
        <a:lstStyle/>
        <a:p>
          <a:endParaRPr lang="ru-RU"/>
        </a:p>
      </dgm:t>
    </dgm:pt>
    <dgm:pt modelId="{5A034432-75A9-4728-A6AE-8C1D8D26A72D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Зимний поход</a:t>
          </a:r>
          <a:r>
            <a:rPr lang="en-US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(выезд на лыжную базу)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57F839-18CA-40DF-8A9E-F8A16FDE8445}" type="parTrans" cxnId="{C6558A2D-2B36-4473-AA27-2E1DBBF92926}">
      <dgm:prSet/>
      <dgm:spPr/>
      <dgm:t>
        <a:bodyPr/>
        <a:lstStyle/>
        <a:p>
          <a:endParaRPr lang="ru-RU"/>
        </a:p>
      </dgm:t>
    </dgm:pt>
    <dgm:pt modelId="{197C0E95-9320-4651-B032-DC37EE18E482}" type="sibTrans" cxnId="{C6558A2D-2B36-4473-AA27-2E1DBBF92926}">
      <dgm:prSet/>
      <dgm:spPr/>
      <dgm:t>
        <a:bodyPr/>
        <a:lstStyle/>
        <a:p>
          <a:endParaRPr lang="ru-RU"/>
        </a:p>
      </dgm:t>
    </dgm:pt>
    <dgm:pt modelId="{A0BDF12E-1D50-4383-AAE7-25405F9360F7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февраля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679D64-0356-4BDF-8403-D7E87072B73F}" type="parTrans" cxnId="{63FAE4F5-BF15-47FF-B595-6FA64C5473D6}">
      <dgm:prSet/>
      <dgm:spPr/>
      <dgm:t>
        <a:bodyPr/>
        <a:lstStyle/>
        <a:p>
          <a:endParaRPr lang="ru-RU"/>
        </a:p>
      </dgm:t>
    </dgm:pt>
    <dgm:pt modelId="{56BF7876-7A96-4D2E-BE1A-EF98D63B3F75}" type="sibTrans" cxnId="{63FAE4F5-BF15-47FF-B595-6FA64C5473D6}">
      <dgm:prSet/>
      <dgm:spPr/>
      <dgm:t>
        <a:bodyPr/>
        <a:lstStyle/>
        <a:p>
          <a:endParaRPr lang="ru-RU"/>
        </a:p>
      </dgm:t>
    </dgm:pt>
    <dgm:pt modelId="{EC557C3D-8F24-4E38-A4DF-2D5CB1E2AE08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Масленица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C52E6F-D0E6-4A66-816D-DF65ECB72D30}" type="parTrans" cxnId="{9CEF4FDE-2823-4B25-B1B9-E54ADFDB071A}">
      <dgm:prSet/>
      <dgm:spPr/>
      <dgm:t>
        <a:bodyPr/>
        <a:lstStyle/>
        <a:p>
          <a:endParaRPr lang="ru-RU"/>
        </a:p>
      </dgm:t>
    </dgm:pt>
    <dgm:pt modelId="{154E7CD8-23BB-4A5E-A6B1-8F83A273F7A9}" type="sibTrans" cxnId="{9CEF4FDE-2823-4B25-B1B9-E54ADFDB071A}">
      <dgm:prSet/>
      <dgm:spPr/>
      <dgm:t>
        <a:bodyPr/>
        <a:lstStyle/>
        <a:p>
          <a:endParaRPr lang="ru-RU"/>
        </a:p>
      </dgm:t>
    </dgm:pt>
    <dgm:pt modelId="{FABE27C2-5838-4073-AA1D-5601B216BEB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новогодних интерьеров</a:t>
          </a:r>
          <a:r>
            <a:rPr lang="en-US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(классные кабинеты, новогодние столы)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83E285-9FF0-4B54-9146-24910F42586E}" type="parTrans" cxnId="{5FDE0273-D2D0-462F-809B-3F1F9CA6D77E}">
      <dgm:prSet/>
      <dgm:spPr/>
    </dgm:pt>
    <dgm:pt modelId="{2DD9936B-973D-42AE-A2AC-1EFBFDC341F9}" type="sibTrans" cxnId="{5FDE0273-D2D0-462F-809B-3F1F9CA6D77E}">
      <dgm:prSet/>
      <dgm:spPr/>
    </dgm:pt>
    <dgm:pt modelId="{3BBA6BF3-7485-415B-A8E3-C2AC2D3F678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Письмо Деду Морозу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EE7936-3861-4470-9AF9-F72A96147A89}" type="parTrans" cxnId="{5392AAC5-8B56-46C0-8B96-3369967751A4}">
      <dgm:prSet/>
      <dgm:spPr/>
    </dgm:pt>
    <dgm:pt modelId="{24FDC50A-FA63-498E-8AD4-0EDA1D7F430E}" type="sibTrans" cxnId="{5392AAC5-8B56-46C0-8B96-3369967751A4}">
      <dgm:prSet/>
      <dgm:spPr/>
    </dgm:pt>
    <dgm:pt modelId="{74A5C05E-FBB1-47ED-B1B1-4E0E103C803E}" type="pres">
      <dgm:prSet presAssocID="{1F3359C8-5DCE-4101-9056-B66B64C195C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418FED-623F-4EE2-A413-F481724B621E}" type="pres">
      <dgm:prSet presAssocID="{B0714F60-02FE-4774-8C07-C37E438638CE}" presName="linNode" presStyleCnt="0"/>
      <dgm:spPr/>
      <dgm:t>
        <a:bodyPr/>
        <a:lstStyle/>
        <a:p>
          <a:endParaRPr lang="ru-RU"/>
        </a:p>
      </dgm:t>
    </dgm:pt>
    <dgm:pt modelId="{2BF0F416-134C-4671-9297-BD3FBEADE2FC}" type="pres">
      <dgm:prSet presAssocID="{B0714F60-02FE-4774-8C07-C37E438638CE}" presName="parentShp" presStyleLbl="node1" presStyleIdx="0" presStyleCnt="1" custScaleX="58472" custScaleY="83594" custLinFactNeighborX="494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0365F-7990-4E29-A8C2-5889F5E7E46D}" type="pres">
      <dgm:prSet presAssocID="{B0714F60-02FE-4774-8C07-C37E438638CE}" presName="childShp" presStyleLbl="bgAccFollowNode1" presStyleIdx="0" presStyleCnt="1" custScaleX="113611" custScaleY="83153" custLinFactNeighborX="1067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FE530B-580F-4518-9DBA-66FB092960F5}" type="presOf" srcId="{5A034432-75A9-4728-A6AE-8C1D8D26A72D}" destId="{6A40365F-7990-4E29-A8C2-5889F5E7E46D}" srcOrd="0" destOrd="3" presId="urn:microsoft.com/office/officeart/2005/8/layout/vList6"/>
    <dgm:cxn modelId="{D88878E5-7CB6-453D-84BE-C896A63A46AC}" type="presOf" srcId="{1F3359C8-5DCE-4101-9056-B66B64C195C9}" destId="{74A5C05E-FBB1-47ED-B1B1-4E0E103C803E}" srcOrd="0" destOrd="0" presId="urn:microsoft.com/office/officeart/2005/8/layout/vList6"/>
    <dgm:cxn modelId="{B775688E-C7B4-4757-A590-070382CAC485}" srcId="{B0714F60-02FE-4774-8C07-C37E438638CE}" destId="{3103BEFF-82B2-44DB-9EAC-9FF049BEC602}" srcOrd="0" destOrd="0" parTransId="{4DEB5D32-D6A3-4F8D-8829-58B7A713A454}" sibTransId="{4456227F-104F-44C8-B732-633C8C372312}"/>
    <dgm:cxn modelId="{5FDE0273-D2D0-462F-809B-3F1F9CA6D77E}" srcId="{B0714F60-02FE-4774-8C07-C37E438638CE}" destId="{FABE27C2-5838-4073-AA1D-5601B216BEB3}" srcOrd="1" destOrd="0" parTransId="{5E83E285-9FF0-4B54-9146-24910F42586E}" sibTransId="{2DD9936B-973D-42AE-A2AC-1EFBFDC341F9}"/>
    <dgm:cxn modelId="{41A57C04-8960-4F80-9CCC-1C8DA411E49B}" type="presOf" srcId="{3103BEFF-82B2-44DB-9EAC-9FF049BEC602}" destId="{6A40365F-7990-4E29-A8C2-5889F5E7E46D}" srcOrd="0" destOrd="0" presId="urn:microsoft.com/office/officeart/2005/8/layout/vList6"/>
    <dgm:cxn modelId="{545A0ABB-5077-41FF-9FDB-3385AD85BD56}" type="presOf" srcId="{EC557C3D-8F24-4E38-A4DF-2D5CB1E2AE08}" destId="{6A40365F-7990-4E29-A8C2-5889F5E7E46D}" srcOrd="0" destOrd="5" presId="urn:microsoft.com/office/officeart/2005/8/layout/vList6"/>
    <dgm:cxn modelId="{12E4192B-39D3-4E88-8235-FB2635E96ACF}" type="presOf" srcId="{3BBA6BF3-7485-415B-A8E3-C2AC2D3F6787}" destId="{6A40365F-7990-4E29-A8C2-5889F5E7E46D}" srcOrd="0" destOrd="2" presId="urn:microsoft.com/office/officeart/2005/8/layout/vList6"/>
    <dgm:cxn modelId="{99D1DED9-C8F5-499A-8A52-132C9116E98B}" type="presOf" srcId="{B0714F60-02FE-4774-8C07-C37E438638CE}" destId="{2BF0F416-134C-4671-9297-BD3FBEADE2FC}" srcOrd="0" destOrd="0" presId="urn:microsoft.com/office/officeart/2005/8/layout/vList6"/>
    <dgm:cxn modelId="{9CEF4FDE-2823-4B25-B1B9-E54ADFDB071A}" srcId="{B0714F60-02FE-4774-8C07-C37E438638CE}" destId="{EC557C3D-8F24-4E38-A4DF-2D5CB1E2AE08}" srcOrd="5" destOrd="0" parTransId="{FAC52E6F-D0E6-4A66-816D-DF65ECB72D30}" sibTransId="{154E7CD8-23BB-4A5E-A6B1-8F83A273F7A9}"/>
    <dgm:cxn modelId="{C6558A2D-2B36-4473-AA27-2E1DBBF92926}" srcId="{B0714F60-02FE-4774-8C07-C37E438638CE}" destId="{5A034432-75A9-4728-A6AE-8C1D8D26A72D}" srcOrd="3" destOrd="0" parTransId="{5657F839-18CA-40DF-8A9E-F8A16FDE8445}" sibTransId="{197C0E95-9320-4651-B032-DC37EE18E482}"/>
    <dgm:cxn modelId="{788119E0-C810-4340-B3F8-958B7A97EF14}" srcId="{1F3359C8-5DCE-4101-9056-B66B64C195C9}" destId="{B0714F60-02FE-4774-8C07-C37E438638CE}" srcOrd="0" destOrd="0" parTransId="{B8E98090-AF52-4D5E-AA3D-4CB8602E3A80}" sibTransId="{7A139BB3-278E-4948-814D-1D5E109F3749}"/>
    <dgm:cxn modelId="{5392AAC5-8B56-46C0-8B96-3369967751A4}" srcId="{B0714F60-02FE-4774-8C07-C37E438638CE}" destId="{3BBA6BF3-7485-415B-A8E3-C2AC2D3F6787}" srcOrd="2" destOrd="0" parTransId="{12EE7936-3861-4470-9AF9-F72A96147A89}" sibTransId="{24FDC50A-FA63-498E-8AD4-0EDA1D7F430E}"/>
    <dgm:cxn modelId="{F5546E77-A001-4A2E-89EF-92EA8CB36A47}" type="presOf" srcId="{FABE27C2-5838-4073-AA1D-5601B216BEB3}" destId="{6A40365F-7990-4E29-A8C2-5889F5E7E46D}" srcOrd="0" destOrd="1" presId="urn:microsoft.com/office/officeart/2005/8/layout/vList6"/>
    <dgm:cxn modelId="{1EF0F9F8-4368-4FD6-8241-B73727C0CC68}" type="presOf" srcId="{A0BDF12E-1D50-4383-AAE7-25405F9360F7}" destId="{6A40365F-7990-4E29-A8C2-5889F5E7E46D}" srcOrd="0" destOrd="4" presId="urn:microsoft.com/office/officeart/2005/8/layout/vList6"/>
    <dgm:cxn modelId="{63FAE4F5-BF15-47FF-B595-6FA64C5473D6}" srcId="{B0714F60-02FE-4774-8C07-C37E438638CE}" destId="{A0BDF12E-1D50-4383-AAE7-25405F9360F7}" srcOrd="4" destOrd="0" parTransId="{0A679D64-0356-4BDF-8403-D7E87072B73F}" sibTransId="{56BF7876-7A96-4D2E-BE1A-EF98D63B3F75}"/>
    <dgm:cxn modelId="{5542F738-B65E-499B-9D2C-B4C01AE5A68D}" type="presParOf" srcId="{74A5C05E-FBB1-47ED-B1B1-4E0E103C803E}" destId="{38418FED-623F-4EE2-A413-F481724B621E}" srcOrd="0" destOrd="0" presId="urn:microsoft.com/office/officeart/2005/8/layout/vList6"/>
    <dgm:cxn modelId="{FD77B53B-2469-4C0C-8AD2-820C71050FA7}" type="presParOf" srcId="{38418FED-623F-4EE2-A413-F481724B621E}" destId="{2BF0F416-134C-4671-9297-BD3FBEADE2FC}" srcOrd="0" destOrd="0" presId="urn:microsoft.com/office/officeart/2005/8/layout/vList6"/>
    <dgm:cxn modelId="{3BEB1D26-5308-464C-B69B-A6951B107E8C}" type="presParOf" srcId="{38418FED-623F-4EE2-A413-F481724B621E}" destId="{6A40365F-7990-4E29-A8C2-5889F5E7E46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C835181-57FD-430F-A604-2A1AA44F739A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6C2A737-477D-4C23-9CC8-C8D84CF17DFD}">
      <dgm:prSet phldrT="[Текст]" custT="1"/>
      <dgm:spPr/>
      <dgm:t>
        <a:bodyPr vert="vert270"/>
        <a:lstStyle/>
        <a:p>
          <a:r>
            <a: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триместр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F8ED0B-2B59-42CD-93F1-CE78C186A5DD}" type="parTrans" cxnId="{CCFCC380-13A3-45E6-BE5E-9EB5DDC090E9}">
      <dgm:prSet/>
      <dgm:spPr/>
      <dgm:t>
        <a:bodyPr/>
        <a:lstStyle/>
        <a:p>
          <a:endParaRPr lang="ru-RU"/>
        </a:p>
      </dgm:t>
    </dgm:pt>
    <dgm:pt modelId="{2DBC2A94-5857-487A-9D58-6374881C5C42}" type="sibTrans" cxnId="{CCFCC380-13A3-45E6-BE5E-9EB5DDC090E9}">
      <dgm:prSet/>
      <dgm:spPr/>
      <dgm:t>
        <a:bodyPr/>
        <a:lstStyle/>
        <a:p>
          <a:endParaRPr lang="ru-RU"/>
        </a:p>
      </dgm:t>
    </dgm:pt>
    <dgm:pt modelId="{4C6848D0-B8AC-41B6-863A-A6C4174B2F3B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марта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8D8F19-7D34-4609-B8BC-F88D61A73143}" type="parTrans" cxnId="{E0945D4D-D4A0-4BC8-8559-C770F47F1715}">
      <dgm:prSet/>
      <dgm:spPr/>
      <dgm:t>
        <a:bodyPr/>
        <a:lstStyle/>
        <a:p>
          <a:endParaRPr lang="ru-RU"/>
        </a:p>
      </dgm:t>
    </dgm:pt>
    <dgm:pt modelId="{EA3925B8-2ACB-4620-AAB1-54DFF31FFA64}" type="sibTrans" cxnId="{E0945D4D-D4A0-4BC8-8559-C770F47F1715}">
      <dgm:prSet/>
      <dgm:spPr/>
      <dgm:t>
        <a:bodyPr/>
        <a:lstStyle/>
        <a:p>
          <a:endParaRPr lang="ru-RU"/>
        </a:p>
      </dgm:t>
    </dgm:pt>
    <dgm:pt modelId="{D42B62D8-43AC-42BA-B33A-76BEB2E126E2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 к 9 мая</a:t>
          </a:r>
          <a:r>
            <a:rPr lang="en-US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(Бессмертный полк)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64AAB5-2180-4986-9D47-A89BAB373BB6}" type="parTrans" cxnId="{EF080D2C-F00E-4EE4-B91F-3D4560D8F75D}">
      <dgm:prSet/>
      <dgm:spPr/>
      <dgm:t>
        <a:bodyPr/>
        <a:lstStyle/>
        <a:p>
          <a:endParaRPr lang="ru-RU"/>
        </a:p>
      </dgm:t>
    </dgm:pt>
    <dgm:pt modelId="{A16CEFFE-9FB4-45FF-B3FC-980B083E43FF}" type="sibTrans" cxnId="{EF080D2C-F00E-4EE4-B91F-3D4560D8F75D}">
      <dgm:prSet/>
      <dgm:spPr/>
      <dgm:t>
        <a:bodyPr/>
        <a:lstStyle/>
        <a:p>
          <a:endParaRPr lang="ru-RU"/>
        </a:p>
      </dgm:t>
    </dgm:pt>
    <dgm:pt modelId="{95CEDA18-3FEA-4497-98F1-671A5A02CF85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Последний звонок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21CBCB-6F0F-4EDF-B8BA-46A7AE9C7102}" type="parTrans" cxnId="{1CE1BA1D-2776-4DEF-99BB-C6DA031A3ECA}">
      <dgm:prSet/>
      <dgm:spPr/>
      <dgm:t>
        <a:bodyPr/>
        <a:lstStyle/>
        <a:p>
          <a:endParaRPr lang="ru-RU"/>
        </a:p>
      </dgm:t>
    </dgm:pt>
    <dgm:pt modelId="{29D6FBE6-7591-405F-9200-E003DAAEF161}" type="sibTrans" cxnId="{1CE1BA1D-2776-4DEF-99BB-C6DA031A3ECA}">
      <dgm:prSet/>
      <dgm:spPr/>
      <dgm:t>
        <a:bodyPr/>
        <a:lstStyle/>
        <a:p>
          <a:endParaRPr lang="ru-RU"/>
        </a:p>
      </dgm:t>
    </dgm:pt>
    <dgm:pt modelId="{151182C0-01A6-4390-A86C-DDF6CE8FAF0F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Поход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988AEC-73E6-407C-BFD4-C20034EFE896}" type="parTrans" cxnId="{38D8CA57-BC03-4527-B4E1-464236F40C0F}">
      <dgm:prSet/>
      <dgm:spPr/>
      <dgm:t>
        <a:bodyPr/>
        <a:lstStyle/>
        <a:p>
          <a:endParaRPr lang="ru-RU"/>
        </a:p>
      </dgm:t>
    </dgm:pt>
    <dgm:pt modelId="{9B092933-3E86-4D97-9EC5-DE7FB76CBC11}" type="sibTrans" cxnId="{38D8CA57-BC03-4527-B4E1-464236F40C0F}">
      <dgm:prSet/>
      <dgm:spPr/>
      <dgm:t>
        <a:bodyPr/>
        <a:lstStyle/>
        <a:p>
          <a:endParaRPr lang="ru-RU"/>
        </a:p>
      </dgm:t>
    </dgm:pt>
    <dgm:pt modelId="{46A36DCC-6FEB-4FAD-B304-268A2087C455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Праздник окончания учебного года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A72B5F-4658-40FD-8B42-16FD335E2022}" type="parTrans" cxnId="{6BC19A8F-2876-4FBE-93DA-E58B2E753B6F}">
      <dgm:prSet/>
      <dgm:spPr/>
      <dgm:t>
        <a:bodyPr/>
        <a:lstStyle/>
        <a:p>
          <a:endParaRPr lang="ru-RU"/>
        </a:p>
      </dgm:t>
    </dgm:pt>
    <dgm:pt modelId="{7584CFA4-70C0-4098-91E2-2E9CA1789DDD}" type="sibTrans" cxnId="{6BC19A8F-2876-4FBE-93DA-E58B2E753B6F}">
      <dgm:prSet/>
      <dgm:spPr/>
      <dgm:t>
        <a:bodyPr/>
        <a:lstStyle/>
        <a:p>
          <a:endParaRPr lang="ru-RU"/>
        </a:p>
      </dgm:t>
    </dgm:pt>
    <dgm:pt modelId="{74457B5E-F7AB-4FBF-A3BE-EDC6782C2579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Экзамены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7003BB-341E-4A0B-BF85-D4BEC3557C04}" type="parTrans" cxnId="{707D992A-27BA-49DF-8064-7E47A35B5A33}">
      <dgm:prSet/>
      <dgm:spPr/>
      <dgm:t>
        <a:bodyPr/>
        <a:lstStyle/>
        <a:p>
          <a:endParaRPr lang="ru-RU"/>
        </a:p>
      </dgm:t>
    </dgm:pt>
    <dgm:pt modelId="{FF62E095-15DC-47C6-9537-E0E35E44C386}" type="sibTrans" cxnId="{707D992A-27BA-49DF-8064-7E47A35B5A33}">
      <dgm:prSet/>
      <dgm:spPr/>
      <dgm:t>
        <a:bodyPr/>
        <a:lstStyle/>
        <a:p>
          <a:endParaRPr lang="ru-RU"/>
        </a:p>
      </dgm:t>
    </dgm:pt>
    <dgm:pt modelId="{B4C321DB-82C7-4E19-A019-B9AC4B3887E9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Выпускной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A7B90-A917-4553-8637-580FEB13CE31}" type="parTrans" cxnId="{DB0770E3-85B3-4F71-8495-82A291E9FD6D}">
      <dgm:prSet/>
      <dgm:spPr/>
      <dgm:t>
        <a:bodyPr/>
        <a:lstStyle/>
        <a:p>
          <a:endParaRPr lang="ru-RU"/>
        </a:p>
      </dgm:t>
    </dgm:pt>
    <dgm:pt modelId="{66D4A64B-AD00-49AC-B06B-DAEC24BD4AA7}" type="sibTrans" cxnId="{DB0770E3-85B3-4F71-8495-82A291E9FD6D}">
      <dgm:prSet/>
      <dgm:spPr/>
      <dgm:t>
        <a:bodyPr/>
        <a:lstStyle/>
        <a:p>
          <a:endParaRPr lang="ru-RU"/>
        </a:p>
      </dgm:t>
    </dgm:pt>
    <dgm:pt modelId="{D2FBFE64-621D-4EC4-90B3-9ADFA33357D6}">
      <dgm:prSet phldrT="[Текст]" custT="1"/>
      <dgm:spPr/>
      <dgm:t>
        <a:bodyPr anchor="ctr"/>
        <a:lstStyle/>
        <a:p>
          <a:r>
            <a:rPr lang="ru-RU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смеха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FA8635-07C3-46DB-BAB5-CBB3BA2CF142}" type="parTrans" cxnId="{A064092E-C418-4D49-B4B2-F65ECA2B7C96}">
      <dgm:prSet/>
      <dgm:spPr/>
    </dgm:pt>
    <dgm:pt modelId="{943DB21D-13B5-42A3-8275-E556946BB657}" type="sibTrans" cxnId="{A064092E-C418-4D49-B4B2-F65ECA2B7C96}">
      <dgm:prSet/>
      <dgm:spPr/>
    </dgm:pt>
    <dgm:pt modelId="{AE633E31-06DD-4021-ADD9-30A724D31376}" type="pres">
      <dgm:prSet presAssocID="{2C835181-57FD-430F-A604-2A1AA44F739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5D2813E-85D7-4062-8D92-58DFA28963D4}" type="pres">
      <dgm:prSet presAssocID="{C6C2A737-477D-4C23-9CC8-C8D84CF17DFD}" presName="linNode" presStyleCnt="0"/>
      <dgm:spPr/>
      <dgm:t>
        <a:bodyPr/>
        <a:lstStyle/>
        <a:p>
          <a:endParaRPr lang="ru-RU"/>
        </a:p>
      </dgm:t>
    </dgm:pt>
    <dgm:pt modelId="{54AC7086-9D35-4255-95F0-BB1A1BCAA40A}" type="pres">
      <dgm:prSet presAssocID="{C6C2A737-477D-4C23-9CC8-C8D84CF17DFD}" presName="parentShp" presStyleLbl="node1" presStyleIdx="0" presStyleCnt="1" custScaleX="53112" custLinFactNeighborX="-8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93597-5117-44A5-9D95-A1F7C3A297BE}" type="pres">
      <dgm:prSet presAssocID="{C6C2A737-477D-4C23-9CC8-C8D84CF17DFD}" presName="childShp" presStyleLbl="bgAccFollowNode1" presStyleIdx="0" presStyleCnt="1" custScaleX="103284" custLinFactNeighborX="-10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0A0607-BC69-4F56-80D5-730ABC35A2E9}" type="presOf" srcId="{2C835181-57FD-430F-A604-2A1AA44F739A}" destId="{AE633E31-06DD-4021-ADD9-30A724D31376}" srcOrd="0" destOrd="0" presId="urn:microsoft.com/office/officeart/2005/8/layout/vList6"/>
    <dgm:cxn modelId="{C9443820-911E-443D-9BF4-A636A20C2B7F}" type="presOf" srcId="{74457B5E-F7AB-4FBF-A3BE-EDC6782C2579}" destId="{02993597-5117-44A5-9D95-A1F7C3A297BE}" srcOrd="0" destOrd="6" presId="urn:microsoft.com/office/officeart/2005/8/layout/vList6"/>
    <dgm:cxn modelId="{1FFE39A9-8760-4AF9-A6DA-C00620CDC887}" type="presOf" srcId="{151182C0-01A6-4390-A86C-DDF6CE8FAF0F}" destId="{02993597-5117-44A5-9D95-A1F7C3A297BE}" srcOrd="0" destOrd="4" presId="urn:microsoft.com/office/officeart/2005/8/layout/vList6"/>
    <dgm:cxn modelId="{A064092E-C418-4D49-B4B2-F65ECA2B7C96}" srcId="{C6C2A737-477D-4C23-9CC8-C8D84CF17DFD}" destId="{D2FBFE64-621D-4EC4-90B3-9ADFA33357D6}" srcOrd="1" destOrd="0" parTransId="{5EFA8635-07C3-46DB-BAB5-CBB3BA2CF142}" sibTransId="{943DB21D-13B5-42A3-8275-E556946BB657}"/>
    <dgm:cxn modelId="{6BC19A8F-2876-4FBE-93DA-E58B2E753B6F}" srcId="{C6C2A737-477D-4C23-9CC8-C8D84CF17DFD}" destId="{46A36DCC-6FEB-4FAD-B304-268A2087C455}" srcOrd="5" destOrd="0" parTransId="{AFA72B5F-4658-40FD-8B42-16FD335E2022}" sibTransId="{7584CFA4-70C0-4098-91E2-2E9CA1789DDD}"/>
    <dgm:cxn modelId="{0110730E-48E0-45AC-8A48-A47788B2F61F}" type="presOf" srcId="{4C6848D0-B8AC-41B6-863A-A6C4174B2F3B}" destId="{02993597-5117-44A5-9D95-A1F7C3A297BE}" srcOrd="0" destOrd="0" presId="urn:microsoft.com/office/officeart/2005/8/layout/vList6"/>
    <dgm:cxn modelId="{38D8CA57-BC03-4527-B4E1-464236F40C0F}" srcId="{C6C2A737-477D-4C23-9CC8-C8D84CF17DFD}" destId="{151182C0-01A6-4390-A86C-DDF6CE8FAF0F}" srcOrd="4" destOrd="0" parTransId="{A4988AEC-73E6-407C-BFD4-C20034EFE896}" sibTransId="{9B092933-3E86-4D97-9EC5-DE7FB76CBC11}"/>
    <dgm:cxn modelId="{911891A3-4D9C-4D42-9408-F7DE82EDA93A}" type="presOf" srcId="{B4C321DB-82C7-4E19-A019-B9AC4B3887E9}" destId="{02993597-5117-44A5-9D95-A1F7C3A297BE}" srcOrd="0" destOrd="7" presId="urn:microsoft.com/office/officeart/2005/8/layout/vList6"/>
    <dgm:cxn modelId="{CCFCC380-13A3-45E6-BE5E-9EB5DDC090E9}" srcId="{2C835181-57FD-430F-A604-2A1AA44F739A}" destId="{C6C2A737-477D-4C23-9CC8-C8D84CF17DFD}" srcOrd="0" destOrd="0" parTransId="{94F8ED0B-2B59-42CD-93F1-CE78C186A5DD}" sibTransId="{2DBC2A94-5857-487A-9D58-6374881C5C42}"/>
    <dgm:cxn modelId="{FDC3288A-7A72-4E55-A457-F41ED304E368}" type="presOf" srcId="{C6C2A737-477D-4C23-9CC8-C8D84CF17DFD}" destId="{54AC7086-9D35-4255-95F0-BB1A1BCAA40A}" srcOrd="0" destOrd="0" presId="urn:microsoft.com/office/officeart/2005/8/layout/vList6"/>
    <dgm:cxn modelId="{E943B480-BEE4-45F8-9793-6AF9B7919BE6}" type="presOf" srcId="{95CEDA18-3FEA-4497-98F1-671A5A02CF85}" destId="{02993597-5117-44A5-9D95-A1F7C3A297BE}" srcOrd="0" destOrd="3" presId="urn:microsoft.com/office/officeart/2005/8/layout/vList6"/>
    <dgm:cxn modelId="{E0945D4D-D4A0-4BC8-8559-C770F47F1715}" srcId="{C6C2A737-477D-4C23-9CC8-C8D84CF17DFD}" destId="{4C6848D0-B8AC-41B6-863A-A6C4174B2F3B}" srcOrd="0" destOrd="0" parTransId="{D08D8F19-7D34-4609-B8BC-F88D61A73143}" sibTransId="{EA3925B8-2ACB-4620-AAB1-54DFF31FFA64}"/>
    <dgm:cxn modelId="{57F7987A-8400-4E52-97BA-CEF2062D62C3}" type="presOf" srcId="{D42B62D8-43AC-42BA-B33A-76BEB2E126E2}" destId="{02993597-5117-44A5-9D95-A1F7C3A297BE}" srcOrd="0" destOrd="2" presId="urn:microsoft.com/office/officeart/2005/8/layout/vList6"/>
    <dgm:cxn modelId="{707D992A-27BA-49DF-8064-7E47A35B5A33}" srcId="{C6C2A737-477D-4C23-9CC8-C8D84CF17DFD}" destId="{74457B5E-F7AB-4FBF-A3BE-EDC6782C2579}" srcOrd="6" destOrd="0" parTransId="{2D7003BB-341E-4A0B-BF85-D4BEC3557C04}" sibTransId="{FF62E095-15DC-47C6-9537-E0E35E44C386}"/>
    <dgm:cxn modelId="{EF080D2C-F00E-4EE4-B91F-3D4560D8F75D}" srcId="{C6C2A737-477D-4C23-9CC8-C8D84CF17DFD}" destId="{D42B62D8-43AC-42BA-B33A-76BEB2E126E2}" srcOrd="2" destOrd="0" parTransId="{E664AAB5-2180-4986-9D47-A89BAB373BB6}" sibTransId="{A16CEFFE-9FB4-45FF-B3FC-980B083E43FF}"/>
    <dgm:cxn modelId="{1CE1BA1D-2776-4DEF-99BB-C6DA031A3ECA}" srcId="{C6C2A737-477D-4C23-9CC8-C8D84CF17DFD}" destId="{95CEDA18-3FEA-4497-98F1-671A5A02CF85}" srcOrd="3" destOrd="0" parTransId="{8421CBCB-6F0F-4EDF-B8BA-46A7AE9C7102}" sibTransId="{29D6FBE6-7591-405F-9200-E003DAAEF161}"/>
    <dgm:cxn modelId="{B6699071-108B-4702-8877-020BDF08C0C0}" type="presOf" srcId="{46A36DCC-6FEB-4FAD-B304-268A2087C455}" destId="{02993597-5117-44A5-9D95-A1F7C3A297BE}" srcOrd="0" destOrd="5" presId="urn:microsoft.com/office/officeart/2005/8/layout/vList6"/>
    <dgm:cxn modelId="{DB0770E3-85B3-4F71-8495-82A291E9FD6D}" srcId="{C6C2A737-477D-4C23-9CC8-C8D84CF17DFD}" destId="{B4C321DB-82C7-4E19-A019-B9AC4B3887E9}" srcOrd="7" destOrd="0" parTransId="{374A7B90-A917-4553-8637-580FEB13CE31}" sibTransId="{66D4A64B-AD00-49AC-B06B-DAEC24BD4AA7}"/>
    <dgm:cxn modelId="{539AD327-98E0-4D43-B40F-1804A5DFEFE8}" type="presOf" srcId="{D2FBFE64-621D-4EC4-90B3-9ADFA33357D6}" destId="{02993597-5117-44A5-9D95-A1F7C3A297BE}" srcOrd="0" destOrd="1" presId="urn:microsoft.com/office/officeart/2005/8/layout/vList6"/>
    <dgm:cxn modelId="{CD090849-E108-4731-9733-B4DD171BC559}" type="presParOf" srcId="{AE633E31-06DD-4021-ADD9-30A724D31376}" destId="{65D2813E-85D7-4062-8D92-58DFA28963D4}" srcOrd="0" destOrd="0" presId="urn:microsoft.com/office/officeart/2005/8/layout/vList6"/>
    <dgm:cxn modelId="{A69F7865-33A1-4B71-9502-608EB2FF9A43}" type="presParOf" srcId="{65D2813E-85D7-4062-8D92-58DFA28963D4}" destId="{54AC7086-9D35-4255-95F0-BB1A1BCAA40A}" srcOrd="0" destOrd="0" presId="urn:microsoft.com/office/officeart/2005/8/layout/vList6"/>
    <dgm:cxn modelId="{4D503271-3EB4-42CA-AD04-67C8AB8D91C1}" type="presParOf" srcId="{65D2813E-85D7-4062-8D92-58DFA28963D4}" destId="{02993597-5117-44A5-9D95-A1F7C3A297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C835181-57FD-430F-A604-2A1AA44F739A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6C2A737-477D-4C23-9CC8-C8D84CF17DFD}">
      <dgm:prSet phldrT="[Текст]" custT="1"/>
      <dgm:spPr/>
      <dgm:t>
        <a:bodyPr vert="vert270"/>
        <a:lstStyle/>
        <a:p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Календарные</a:t>
          </a:r>
          <a:r>
            <a:rPr lang="ru-RU" sz="44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праздники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F8ED0B-2B59-42CD-93F1-CE78C186A5DD}" type="parTrans" cxnId="{CCFCC380-13A3-45E6-BE5E-9EB5DDC090E9}">
      <dgm:prSet/>
      <dgm:spPr/>
      <dgm:t>
        <a:bodyPr/>
        <a:lstStyle/>
        <a:p>
          <a:endParaRPr lang="ru-RU"/>
        </a:p>
      </dgm:t>
    </dgm:pt>
    <dgm:pt modelId="{2DBC2A94-5857-487A-9D58-6374881C5C42}" type="sibTrans" cxnId="{CCFCC380-13A3-45E6-BE5E-9EB5DDC090E9}">
      <dgm:prSet/>
      <dgm:spPr/>
      <dgm:t>
        <a:bodyPr/>
        <a:lstStyle/>
        <a:p>
          <a:endParaRPr lang="ru-RU"/>
        </a:p>
      </dgm:t>
    </dgm:pt>
    <dgm:pt modelId="{4C6848D0-B8AC-41B6-863A-A6C4174B2F3B}">
      <dgm:prSet phldrT="[Текст]" custT="1"/>
      <dgm:spPr/>
      <dgm:t>
        <a:bodyPr anchor="ctr"/>
        <a:lstStyle/>
        <a:p>
          <a:r>
            <a:rPr lang="ru-RU" sz="2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матери</a:t>
          </a:r>
          <a:endParaRPr lang="ru-RU" sz="2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8D8F19-7D34-4609-B8BC-F88D61A73143}" type="parTrans" cxnId="{E0945D4D-D4A0-4BC8-8559-C770F47F1715}">
      <dgm:prSet/>
      <dgm:spPr/>
      <dgm:t>
        <a:bodyPr/>
        <a:lstStyle/>
        <a:p>
          <a:endParaRPr lang="ru-RU"/>
        </a:p>
      </dgm:t>
    </dgm:pt>
    <dgm:pt modelId="{EA3925B8-2ACB-4620-AAB1-54DFF31FFA64}" type="sibTrans" cxnId="{E0945D4D-D4A0-4BC8-8559-C770F47F1715}">
      <dgm:prSet/>
      <dgm:spPr/>
      <dgm:t>
        <a:bodyPr/>
        <a:lstStyle/>
        <a:p>
          <a:endParaRPr lang="ru-RU"/>
        </a:p>
      </dgm:t>
    </dgm:pt>
    <dgm:pt modelId="{E90BE7EF-8F0B-44AA-94E6-49C93A76E7C4}">
      <dgm:prSet phldrT="[Текст]" custT="1"/>
      <dgm:spPr/>
      <dgm:t>
        <a:bodyPr anchor="ctr"/>
        <a:lstStyle/>
        <a:p>
          <a:r>
            <a:rPr lang="ru-RU" sz="2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отца</a:t>
          </a:r>
          <a:endParaRPr lang="ru-RU" sz="2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6DE72E-6D02-4FEF-B73E-A451E3C55B32}" type="parTrans" cxnId="{25C7D0AC-A94B-4DCD-A349-5A121EBE85A9}">
      <dgm:prSet/>
      <dgm:spPr/>
    </dgm:pt>
    <dgm:pt modelId="{ABC77733-C8C7-431C-98CA-20407F17AF9E}" type="sibTrans" cxnId="{25C7D0AC-A94B-4DCD-A349-5A121EBE85A9}">
      <dgm:prSet/>
      <dgm:spPr/>
    </dgm:pt>
    <dgm:pt modelId="{B6EEB40A-486C-4C0A-AD1D-4177C31E0A21}">
      <dgm:prSet phldrT="[Текст]" custT="1"/>
      <dgm:spPr/>
      <dgm:t>
        <a:bodyPr anchor="ctr"/>
        <a:lstStyle/>
        <a:p>
          <a:r>
            <a:rPr lang="ru-RU" sz="2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ГТО</a:t>
          </a:r>
          <a:endParaRPr lang="ru-RU" sz="2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DAAB4C-29E8-427D-8EA3-A1CFB5F02950}" type="parTrans" cxnId="{84256D5A-0F69-4806-90B6-8A977E4BACF1}">
      <dgm:prSet/>
      <dgm:spPr/>
    </dgm:pt>
    <dgm:pt modelId="{86BA97B4-82E9-40E3-A9DD-5D8391FA48B4}" type="sibTrans" cxnId="{84256D5A-0F69-4806-90B6-8A977E4BACF1}">
      <dgm:prSet/>
      <dgm:spPr/>
    </dgm:pt>
    <dgm:pt modelId="{74296112-0FDD-4FE5-ADCF-98F89288E900}">
      <dgm:prSet phldrT="[Текст]" custT="1"/>
      <dgm:spPr/>
      <dgm:t>
        <a:bodyPr anchor="ctr"/>
        <a:lstStyle/>
        <a:p>
          <a:endParaRPr lang="ru-RU" sz="2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F2C879-627E-4C60-A27A-A92B2A596869}" type="parTrans" cxnId="{0CC1A54D-BEBB-472C-97EC-0FEA5F285AC2}">
      <dgm:prSet/>
      <dgm:spPr/>
    </dgm:pt>
    <dgm:pt modelId="{29726384-AC9C-48BB-8EB1-4556A70A2460}" type="sibTrans" cxnId="{0CC1A54D-BEBB-472C-97EC-0FEA5F285AC2}">
      <dgm:prSet/>
      <dgm:spPr/>
    </dgm:pt>
    <dgm:pt modelId="{D8594224-2DA2-4162-B4A1-1AA6683EC677}">
      <dgm:prSet phldrT="[Текст]" custT="1"/>
      <dgm:spPr/>
      <dgm:t>
        <a:bodyPr anchor="ctr"/>
        <a:lstStyle/>
        <a:p>
          <a:r>
            <a:rPr lang="ru-RU" sz="2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семьи</a:t>
          </a:r>
          <a:endParaRPr lang="ru-RU" sz="28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BAC17-00D6-4DD0-B00D-8010951326B3}" type="parTrans" cxnId="{E4A8FEA2-5FCE-4D59-AD09-C0FE0928C596}">
      <dgm:prSet/>
      <dgm:spPr/>
    </dgm:pt>
    <dgm:pt modelId="{39E91528-7CC2-4020-A37E-4BBE8447E85A}" type="sibTrans" cxnId="{E4A8FEA2-5FCE-4D59-AD09-C0FE0928C596}">
      <dgm:prSet/>
      <dgm:spPr/>
    </dgm:pt>
    <dgm:pt modelId="{AE633E31-06DD-4021-ADD9-30A724D31376}" type="pres">
      <dgm:prSet presAssocID="{2C835181-57FD-430F-A604-2A1AA44F739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5D2813E-85D7-4062-8D92-58DFA28963D4}" type="pres">
      <dgm:prSet presAssocID="{C6C2A737-477D-4C23-9CC8-C8D84CF17DFD}" presName="linNode" presStyleCnt="0"/>
      <dgm:spPr/>
      <dgm:t>
        <a:bodyPr/>
        <a:lstStyle/>
        <a:p>
          <a:endParaRPr lang="ru-RU"/>
        </a:p>
      </dgm:t>
    </dgm:pt>
    <dgm:pt modelId="{54AC7086-9D35-4255-95F0-BB1A1BCAA40A}" type="pres">
      <dgm:prSet presAssocID="{C6C2A737-477D-4C23-9CC8-C8D84CF17DFD}" presName="parentShp" presStyleLbl="node1" presStyleIdx="0" presStyleCnt="1" custScaleX="53112" custLinFactNeighborX="-8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93597-5117-44A5-9D95-A1F7C3A297BE}" type="pres">
      <dgm:prSet presAssocID="{C6C2A737-477D-4C23-9CC8-C8D84CF17DFD}" presName="childShp" presStyleLbl="bgAccFollowNode1" presStyleIdx="0" presStyleCnt="1" custScaleX="103284" custLinFactNeighborX="-10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6860FE-701B-4CEC-9037-E7D8B50322FA}" type="presOf" srcId="{4C6848D0-B8AC-41B6-863A-A6C4174B2F3B}" destId="{02993597-5117-44A5-9D95-A1F7C3A297BE}" srcOrd="0" destOrd="0" presId="urn:microsoft.com/office/officeart/2005/8/layout/vList6"/>
    <dgm:cxn modelId="{25C7D0AC-A94B-4DCD-A349-5A121EBE85A9}" srcId="{C6C2A737-477D-4C23-9CC8-C8D84CF17DFD}" destId="{E90BE7EF-8F0B-44AA-94E6-49C93A76E7C4}" srcOrd="1" destOrd="0" parTransId="{696DE72E-6D02-4FEF-B73E-A451E3C55B32}" sibTransId="{ABC77733-C8C7-431C-98CA-20407F17AF9E}"/>
    <dgm:cxn modelId="{41A71F6C-129E-4905-A1C4-D86BAE021E20}" type="presOf" srcId="{74296112-0FDD-4FE5-ADCF-98F89288E900}" destId="{02993597-5117-44A5-9D95-A1F7C3A297BE}" srcOrd="0" destOrd="4" presId="urn:microsoft.com/office/officeart/2005/8/layout/vList6"/>
    <dgm:cxn modelId="{64DD437B-C5BD-49D5-8131-6BE5EC86DBA0}" type="presOf" srcId="{C6C2A737-477D-4C23-9CC8-C8D84CF17DFD}" destId="{54AC7086-9D35-4255-95F0-BB1A1BCAA40A}" srcOrd="0" destOrd="0" presId="urn:microsoft.com/office/officeart/2005/8/layout/vList6"/>
    <dgm:cxn modelId="{84256D5A-0F69-4806-90B6-8A977E4BACF1}" srcId="{C6C2A737-477D-4C23-9CC8-C8D84CF17DFD}" destId="{B6EEB40A-486C-4C0A-AD1D-4177C31E0A21}" srcOrd="3" destOrd="0" parTransId="{47DAAB4C-29E8-427D-8EA3-A1CFB5F02950}" sibTransId="{86BA97B4-82E9-40E3-A9DD-5D8391FA48B4}"/>
    <dgm:cxn modelId="{42E9A903-8A4A-44F3-B4C9-DB064B47FA60}" type="presOf" srcId="{D8594224-2DA2-4162-B4A1-1AA6683EC677}" destId="{02993597-5117-44A5-9D95-A1F7C3A297BE}" srcOrd="0" destOrd="2" presId="urn:microsoft.com/office/officeart/2005/8/layout/vList6"/>
    <dgm:cxn modelId="{98E2C5FC-B9BC-4D97-A160-B99EDEEB28B8}" type="presOf" srcId="{2C835181-57FD-430F-A604-2A1AA44F739A}" destId="{AE633E31-06DD-4021-ADD9-30A724D31376}" srcOrd="0" destOrd="0" presId="urn:microsoft.com/office/officeart/2005/8/layout/vList6"/>
    <dgm:cxn modelId="{E0945D4D-D4A0-4BC8-8559-C770F47F1715}" srcId="{C6C2A737-477D-4C23-9CC8-C8D84CF17DFD}" destId="{4C6848D0-B8AC-41B6-863A-A6C4174B2F3B}" srcOrd="0" destOrd="0" parTransId="{D08D8F19-7D34-4609-B8BC-F88D61A73143}" sibTransId="{EA3925B8-2ACB-4620-AAB1-54DFF31FFA64}"/>
    <dgm:cxn modelId="{CCFCC380-13A3-45E6-BE5E-9EB5DDC090E9}" srcId="{2C835181-57FD-430F-A604-2A1AA44F739A}" destId="{C6C2A737-477D-4C23-9CC8-C8D84CF17DFD}" srcOrd="0" destOrd="0" parTransId="{94F8ED0B-2B59-42CD-93F1-CE78C186A5DD}" sibTransId="{2DBC2A94-5857-487A-9D58-6374881C5C42}"/>
    <dgm:cxn modelId="{FD5E8A93-CC27-4F0F-B862-263DC95417E9}" type="presOf" srcId="{E90BE7EF-8F0B-44AA-94E6-49C93A76E7C4}" destId="{02993597-5117-44A5-9D95-A1F7C3A297BE}" srcOrd="0" destOrd="1" presId="urn:microsoft.com/office/officeart/2005/8/layout/vList6"/>
    <dgm:cxn modelId="{0CC1A54D-BEBB-472C-97EC-0FEA5F285AC2}" srcId="{C6C2A737-477D-4C23-9CC8-C8D84CF17DFD}" destId="{74296112-0FDD-4FE5-ADCF-98F89288E900}" srcOrd="4" destOrd="0" parTransId="{CFF2C879-627E-4C60-A27A-A92B2A596869}" sibTransId="{29726384-AC9C-48BB-8EB1-4556A70A2460}"/>
    <dgm:cxn modelId="{E4A8FEA2-5FCE-4D59-AD09-C0FE0928C596}" srcId="{C6C2A737-477D-4C23-9CC8-C8D84CF17DFD}" destId="{D8594224-2DA2-4162-B4A1-1AA6683EC677}" srcOrd="2" destOrd="0" parTransId="{44BBAC17-00D6-4DD0-B00D-8010951326B3}" sibTransId="{39E91528-7CC2-4020-A37E-4BBE8447E85A}"/>
    <dgm:cxn modelId="{CFE9EA4C-8620-47F5-A805-854DC7A88BC2}" type="presOf" srcId="{B6EEB40A-486C-4C0A-AD1D-4177C31E0A21}" destId="{02993597-5117-44A5-9D95-A1F7C3A297BE}" srcOrd="0" destOrd="3" presId="urn:microsoft.com/office/officeart/2005/8/layout/vList6"/>
    <dgm:cxn modelId="{3922C305-7C89-4507-AE5A-F82D80590644}" type="presParOf" srcId="{AE633E31-06DD-4021-ADD9-30A724D31376}" destId="{65D2813E-85D7-4062-8D92-58DFA28963D4}" srcOrd="0" destOrd="0" presId="urn:microsoft.com/office/officeart/2005/8/layout/vList6"/>
    <dgm:cxn modelId="{55D667A2-DDB5-4A10-9708-A428379F1459}" type="presParOf" srcId="{65D2813E-85D7-4062-8D92-58DFA28963D4}" destId="{54AC7086-9D35-4255-95F0-BB1A1BCAA40A}" srcOrd="0" destOrd="0" presId="urn:microsoft.com/office/officeart/2005/8/layout/vList6"/>
    <dgm:cxn modelId="{DFF65437-A007-44F6-A106-E1EF23A05933}" type="presParOf" srcId="{65D2813E-85D7-4062-8D92-58DFA28963D4}" destId="{02993597-5117-44A5-9D95-A1F7C3A297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1FB26-DF55-4ECB-8CD6-AA070E1AF9CF}">
      <dsp:nvSpPr>
        <dsp:cNvPr id="0" name=""/>
        <dsp:cNvSpPr/>
      </dsp:nvSpPr>
      <dsp:spPr>
        <a:xfrm>
          <a:off x="1414791" y="0"/>
          <a:ext cx="5400016" cy="10799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Совет Гимназии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7512" y="52721"/>
        <a:ext cx="5294574" cy="974553"/>
      </dsp:txXfrm>
    </dsp:sp>
    <dsp:sp modelId="{2DFCA740-C0C6-454F-9845-73DE3567C682}">
      <dsp:nvSpPr>
        <dsp:cNvPr id="0" name=""/>
        <dsp:cNvSpPr/>
      </dsp:nvSpPr>
      <dsp:spPr>
        <a:xfrm>
          <a:off x="1054787" y="1188131"/>
          <a:ext cx="6120024" cy="1079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Дикарев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Николай Николаевич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4787" y="1188131"/>
        <a:ext cx="6120024" cy="1079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958FD-FE04-4B77-9C1B-22233AF27CA7}">
      <dsp:nvSpPr>
        <dsp:cNvPr id="0" name=""/>
        <dsp:cNvSpPr/>
      </dsp:nvSpPr>
      <dsp:spPr>
        <a:xfrm>
          <a:off x="537025" y="0"/>
          <a:ext cx="5021948" cy="6746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Заместитель Совета гимназии</a:t>
          </a:r>
          <a:endParaRPr lang="ru-RU" sz="2800" kern="1200" dirty="0"/>
        </a:p>
      </dsp:txBody>
      <dsp:txXfrm>
        <a:off x="569956" y="32931"/>
        <a:ext cx="4956086" cy="608741"/>
      </dsp:txXfrm>
    </dsp:sp>
    <dsp:sp modelId="{084985DA-7904-4A4A-9989-EF37C06C5125}">
      <dsp:nvSpPr>
        <dsp:cNvPr id="0" name=""/>
        <dsp:cNvSpPr/>
      </dsp:nvSpPr>
      <dsp:spPr>
        <a:xfrm>
          <a:off x="0" y="677930"/>
          <a:ext cx="6096000" cy="1122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7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Лобакова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Екатерина Константиновна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77930"/>
        <a:ext cx="6096000" cy="1122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AADFD-1324-4E45-810C-CF15140E5344}">
      <dsp:nvSpPr>
        <dsp:cNvPr id="0" name=""/>
        <dsp:cNvSpPr/>
      </dsp:nvSpPr>
      <dsp:spPr>
        <a:xfrm>
          <a:off x="5225540" y="2839844"/>
          <a:ext cx="4192150" cy="2540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40000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err="1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Лобакова</a:t>
          </a:r>
          <a:r>
            <a:rPr lang="ru-RU" sz="1400" b="1" kern="12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Екатерина Константиновна - руководитель</a:t>
          </a:r>
          <a:endParaRPr lang="ru-RU" sz="1400" kern="12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Ефимова Оксана Валерьевна</a:t>
          </a:r>
          <a:endParaRPr lang="ru-RU" sz="1400" kern="12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Печерица Елена Александровна</a:t>
          </a:r>
          <a:endParaRPr lang="ru-RU" sz="1400" kern="12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Тембай</a:t>
          </a:r>
          <a:r>
            <a:rPr lang="ru-RU" sz="1400" kern="12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Наталья Юрьевна</a:t>
          </a:r>
          <a:endParaRPr lang="ru-RU" sz="1400" kern="12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Решетникова Марина Анатольевна</a:t>
          </a:r>
          <a:endParaRPr lang="ru-RU" sz="1400" kern="12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Менькина</a:t>
          </a:r>
          <a:r>
            <a:rPr lang="ru-RU" sz="1400" kern="12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Наталья Владимировна</a:t>
          </a:r>
          <a:endParaRPr lang="ru-RU" sz="1400" kern="12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Бубелова</a:t>
          </a:r>
          <a:r>
            <a:rPr lang="ru-RU" sz="1400" kern="1200" dirty="0" smtClean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Татьяна Владимировна</a:t>
          </a:r>
          <a:endParaRPr lang="ru-RU" sz="1400" kern="1200" dirty="0">
            <a:solidFill>
              <a:srgbClr val="608CAB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39002" y="3530909"/>
        <a:ext cx="2822871" cy="1794110"/>
      </dsp:txXfrm>
    </dsp:sp>
    <dsp:sp modelId="{3B0E54EC-ED31-4BE1-9FA6-A27F6503F8C7}">
      <dsp:nvSpPr>
        <dsp:cNvPr id="0" name=""/>
        <dsp:cNvSpPr/>
      </dsp:nvSpPr>
      <dsp:spPr>
        <a:xfrm>
          <a:off x="735725" y="2826085"/>
          <a:ext cx="4194461" cy="2625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0" rIns="53340" bIns="612000" numCol="1" spcCol="1270" anchor="ctr" anchorCtr="0">
          <a:noAutofit/>
        </a:bodyPr>
        <a:lstStyle/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b="1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Сметанина Оксана Степановна – руководитель </a:t>
          </a:r>
          <a:endParaRPr lang="ru-RU" sz="1400" kern="12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Соболева Ольга Александровна</a:t>
          </a:r>
          <a:endParaRPr lang="ru-RU" sz="1400" kern="12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Угрюмова Надежда Ивановна</a:t>
          </a:r>
          <a:endParaRPr lang="ru-RU" sz="1400" kern="12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Штин</a:t>
          </a:r>
          <a:r>
            <a:rPr lang="ru-RU" sz="1400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Денис Юрьевич</a:t>
          </a:r>
          <a:endParaRPr lang="ru-RU" sz="1400" kern="12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Филипьева Марина Викторовна</a:t>
          </a:r>
          <a:endParaRPr lang="ru-RU" sz="1400" kern="12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Меньшиков Сергей Васильевич</a:t>
          </a:r>
          <a:endParaRPr lang="ru-RU" sz="1400" kern="12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3403" y="3540187"/>
        <a:ext cx="2820767" cy="1853914"/>
      </dsp:txXfrm>
    </dsp:sp>
    <dsp:sp modelId="{2E4C9F3D-2384-47B7-9401-4FDDF85ECAC1}">
      <dsp:nvSpPr>
        <dsp:cNvPr id="0" name=""/>
        <dsp:cNvSpPr/>
      </dsp:nvSpPr>
      <dsp:spPr>
        <a:xfrm>
          <a:off x="5238935" y="-143300"/>
          <a:ext cx="4194461" cy="2574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24000" rIns="53340" bIns="53340" numCol="1" spcCol="1270" anchor="ctr" anchorCtr="0">
          <a:noAutofit/>
        </a:bodyPr>
        <a:lstStyle/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b="1" kern="12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Каспиева</a:t>
          </a:r>
          <a:r>
            <a:rPr lang="ru-RU" sz="1400" b="1" kern="12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Наталья Сергеевна – руководитель</a:t>
          </a:r>
          <a:endParaRPr lang="ru-RU" sz="1400" kern="12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Берникова Елена Геннадьевна</a:t>
          </a:r>
          <a:endParaRPr lang="ru-RU" sz="1400" kern="12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Кондратенкова</a:t>
          </a:r>
          <a:r>
            <a:rPr lang="ru-RU" sz="1400" kern="12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Яна Владимировна</a:t>
          </a:r>
          <a:endParaRPr lang="ru-RU" sz="1400" kern="12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Нургазина</a:t>
          </a:r>
          <a:r>
            <a:rPr lang="ru-RU" sz="1400" kern="12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Наталья </a:t>
          </a:r>
          <a:r>
            <a:rPr lang="ru-RU" sz="1400" kern="12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Темировна</a:t>
          </a:r>
          <a:endParaRPr lang="ru-RU" sz="1400" kern="12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Купецкова</a:t>
          </a:r>
          <a:r>
            <a:rPr lang="ru-RU" sz="1400" kern="12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Татьяна Сергеевна</a:t>
          </a:r>
          <a:endParaRPr lang="ru-RU" sz="1400" kern="12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Гавина</a:t>
          </a:r>
          <a:r>
            <a:rPr lang="ru-RU" sz="1400" kern="1200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Людмила Федоровна</a:t>
          </a:r>
          <a:endParaRPr lang="ru-RU" sz="1400" kern="1200" dirty="0">
            <a:solidFill>
              <a:srgbClr val="5CB37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53822" y="-86751"/>
        <a:ext cx="2823025" cy="1817632"/>
      </dsp:txXfrm>
    </dsp:sp>
    <dsp:sp modelId="{D0811B40-5EBD-44D8-8DA9-59ED3752D210}">
      <dsp:nvSpPr>
        <dsp:cNvPr id="0" name=""/>
        <dsp:cNvSpPr/>
      </dsp:nvSpPr>
      <dsp:spPr>
        <a:xfrm>
          <a:off x="730191" y="-186938"/>
          <a:ext cx="4194461" cy="2593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46800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Екимова Ольга Валерьевна   руководитель </a:t>
          </a:r>
          <a:endParaRPr lang="ru-RU" sz="1400" kern="12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Дахновская</a:t>
          </a:r>
          <a:r>
            <a:rPr lang="ru-RU" sz="1400" kern="12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Светлана Геннадьевна </a:t>
          </a:r>
          <a:endParaRPr lang="ru-RU" sz="1400" kern="12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Дикарев</a:t>
          </a:r>
          <a:r>
            <a:rPr lang="ru-RU" sz="1400" kern="12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Николай Николаевич</a:t>
          </a:r>
          <a:endParaRPr lang="ru-RU" sz="1400" kern="12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Болдырева Надежда Александровна</a:t>
          </a:r>
          <a:endParaRPr lang="ru-RU" sz="1400" kern="12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Доброва Оксана Владимировна</a:t>
          </a:r>
          <a:endParaRPr lang="ru-RU" sz="1400" kern="12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Есева</a:t>
          </a:r>
          <a:r>
            <a:rPr lang="ru-RU" sz="1400" kern="1200" dirty="0" smtClean="0"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Екатерина Викторовна</a:t>
          </a:r>
          <a:endParaRPr lang="ru-RU" sz="1400" kern="1200" dirty="0">
            <a:solidFill>
              <a:srgbClr val="9BBB5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7169" y="-129960"/>
        <a:ext cx="2822167" cy="1831403"/>
      </dsp:txXfrm>
    </dsp:sp>
    <dsp:sp modelId="{84C4F1BC-8E74-48CF-A041-CC48782629AF}">
      <dsp:nvSpPr>
        <dsp:cNvPr id="0" name=""/>
        <dsp:cNvSpPr/>
      </dsp:nvSpPr>
      <dsp:spPr>
        <a:xfrm>
          <a:off x="3458460" y="1010879"/>
          <a:ext cx="1590603" cy="1590603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триместр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337" y="1476756"/>
        <a:ext cx="1124726" cy="1124726"/>
      </dsp:txXfrm>
    </dsp:sp>
    <dsp:sp modelId="{EAB1C5B6-6D54-4382-92A2-5723387467AA}">
      <dsp:nvSpPr>
        <dsp:cNvPr id="0" name=""/>
        <dsp:cNvSpPr/>
      </dsp:nvSpPr>
      <dsp:spPr>
        <a:xfrm rot="5400000">
          <a:off x="5112660" y="1010879"/>
          <a:ext cx="1590603" cy="1590603"/>
        </a:xfrm>
        <a:prstGeom prst="pieWedg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Лето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12660" y="1476756"/>
        <a:ext cx="1124726" cy="1124726"/>
      </dsp:txXfrm>
    </dsp:sp>
    <dsp:sp modelId="{4976AB87-7552-4D8E-BB41-E34B0D86191E}">
      <dsp:nvSpPr>
        <dsp:cNvPr id="0" name=""/>
        <dsp:cNvSpPr/>
      </dsp:nvSpPr>
      <dsp:spPr>
        <a:xfrm rot="10800000">
          <a:off x="5112660" y="2665050"/>
          <a:ext cx="1590603" cy="1590603"/>
        </a:xfrm>
        <a:prstGeom prst="pieWedg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триместр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112660" y="2665050"/>
        <a:ext cx="1124726" cy="1124726"/>
      </dsp:txXfrm>
    </dsp:sp>
    <dsp:sp modelId="{77D07A3C-1534-4B68-97E3-769CE87E0477}">
      <dsp:nvSpPr>
        <dsp:cNvPr id="0" name=""/>
        <dsp:cNvSpPr/>
      </dsp:nvSpPr>
      <dsp:spPr>
        <a:xfrm rot="16200000">
          <a:off x="3458460" y="2665050"/>
          <a:ext cx="1590603" cy="1590603"/>
        </a:xfrm>
        <a:prstGeom prst="pieWedg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триместр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924337" y="2665050"/>
        <a:ext cx="1124726" cy="1124726"/>
      </dsp:txXfrm>
    </dsp:sp>
    <dsp:sp modelId="{728ADB3B-5A42-4B26-878F-52F73935B619}">
      <dsp:nvSpPr>
        <dsp:cNvPr id="0" name=""/>
        <dsp:cNvSpPr/>
      </dsp:nvSpPr>
      <dsp:spPr>
        <a:xfrm>
          <a:off x="4803194" y="2161618"/>
          <a:ext cx="597145" cy="568932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8F25B-2B46-497E-BBE2-2BC2448467B2}">
      <dsp:nvSpPr>
        <dsp:cNvPr id="0" name=""/>
        <dsp:cNvSpPr/>
      </dsp:nvSpPr>
      <dsp:spPr>
        <a:xfrm rot="10800000">
          <a:off x="4803194" y="2491087"/>
          <a:ext cx="597145" cy="568932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1FBB4-4681-4FBE-B6E6-43C75F0F0A65}">
      <dsp:nvSpPr>
        <dsp:cNvPr id="0" name=""/>
        <dsp:cNvSpPr/>
      </dsp:nvSpPr>
      <dsp:spPr>
        <a:xfrm>
          <a:off x="1925227" y="0"/>
          <a:ext cx="4417195" cy="39933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Поход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Ремонт кабинета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Уход за цветами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Закупка канцтоваров, рабочих тетрадей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кабинета к началу учебного года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5227" y="499163"/>
        <a:ext cx="2919705" cy="2994981"/>
      </dsp:txXfrm>
    </dsp:sp>
    <dsp:sp modelId="{2468DFDB-8E07-4790-8620-A0B91035D307}">
      <dsp:nvSpPr>
        <dsp:cNvPr id="0" name=""/>
        <dsp:cNvSpPr/>
      </dsp:nvSpPr>
      <dsp:spPr>
        <a:xfrm>
          <a:off x="334646" y="0"/>
          <a:ext cx="1515594" cy="39933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Группа Лето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631" y="73985"/>
        <a:ext cx="1367624" cy="38453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3067B-D1F1-4E88-81C5-EEE056A02785}">
      <dsp:nvSpPr>
        <dsp:cNvPr id="0" name=""/>
        <dsp:cNvSpPr/>
      </dsp:nvSpPr>
      <dsp:spPr>
        <a:xfrm>
          <a:off x="1967276" y="0"/>
          <a:ext cx="4417193" cy="49240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Линейка 1 сентября (фотографирование)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Поздравление именинников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Кросс нации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учителя (День самоуправления)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Интеллектуальный  марафон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гимназии 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Вернисаж талантов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Дежурство на дискотеке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декора праздничных столов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7276" y="615506"/>
        <a:ext cx="2760746" cy="3693033"/>
      </dsp:txXfrm>
    </dsp:sp>
    <dsp:sp modelId="{B7B9D8C8-BAD0-405C-A888-272AEE0B3A2C}">
      <dsp:nvSpPr>
        <dsp:cNvPr id="0" name=""/>
        <dsp:cNvSpPr/>
      </dsp:nvSpPr>
      <dsp:spPr>
        <a:xfrm>
          <a:off x="401204" y="421837"/>
          <a:ext cx="1515590" cy="40851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триместр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189" y="495822"/>
        <a:ext cx="1367620" cy="39372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0365F-7990-4E29-A8C2-5889F5E7E46D}">
      <dsp:nvSpPr>
        <dsp:cNvPr id="0" name=""/>
        <dsp:cNvSpPr/>
      </dsp:nvSpPr>
      <dsp:spPr>
        <a:xfrm>
          <a:off x="2062804" y="412460"/>
          <a:ext cx="4417195" cy="40716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Новый год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новогодних интерьеров</a:t>
          </a:r>
          <a:r>
            <a:rPr lang="en-US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(классные кабинеты, новогодние столы)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Письмо Деду Морозу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Зимний поход</a:t>
          </a:r>
          <a:r>
            <a:rPr lang="en-US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(выезд на лыжную базу)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февраля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Масленица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2804" y="921413"/>
        <a:ext cx="2890336" cy="3053717"/>
      </dsp:txXfrm>
    </dsp:sp>
    <dsp:sp modelId="{2BF0F416-134C-4671-9297-BD3FBEADE2FC}">
      <dsp:nvSpPr>
        <dsp:cNvPr id="0" name=""/>
        <dsp:cNvSpPr/>
      </dsp:nvSpPr>
      <dsp:spPr>
        <a:xfrm>
          <a:off x="465905" y="401663"/>
          <a:ext cx="1515594" cy="40932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 </a:t>
          </a:r>
          <a:r>
            <a:rPr lang="ru-RU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триместр</a:t>
          </a:r>
        </a:p>
      </dsp:txBody>
      <dsp:txXfrm>
        <a:off x="539890" y="475648"/>
        <a:ext cx="1367624" cy="39452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93597-5117-44A5-9D95-A1F7C3A297BE}">
      <dsp:nvSpPr>
        <dsp:cNvPr id="0" name=""/>
        <dsp:cNvSpPr/>
      </dsp:nvSpPr>
      <dsp:spPr>
        <a:xfrm>
          <a:off x="1800191" y="0"/>
          <a:ext cx="4417740" cy="40939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марта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смеха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 к 9 мая</a:t>
          </a:r>
          <a:r>
            <a:rPr lang="en-US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(Бессмертный полк)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Последний звонок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Поход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Праздник окончания учебного года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Экзамены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Выпускной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0191" y="511739"/>
        <a:ext cx="2882522" cy="3070437"/>
      </dsp:txXfrm>
    </dsp:sp>
    <dsp:sp modelId="{54AC7086-9D35-4255-95F0-BB1A1BCAA40A}">
      <dsp:nvSpPr>
        <dsp:cNvPr id="0" name=""/>
        <dsp:cNvSpPr/>
      </dsp:nvSpPr>
      <dsp:spPr>
        <a:xfrm>
          <a:off x="216016" y="0"/>
          <a:ext cx="1514497" cy="40939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триместр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948" y="73932"/>
        <a:ext cx="1366633" cy="39460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93597-5117-44A5-9D95-A1F7C3A297BE}">
      <dsp:nvSpPr>
        <dsp:cNvPr id="0" name=""/>
        <dsp:cNvSpPr/>
      </dsp:nvSpPr>
      <dsp:spPr>
        <a:xfrm>
          <a:off x="1800191" y="1998"/>
          <a:ext cx="4417740" cy="40899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матери</a:t>
          </a:r>
          <a:endParaRPr lang="ru-RU" sz="2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отца</a:t>
          </a:r>
          <a:endParaRPr lang="ru-RU" sz="2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семьи</a:t>
          </a:r>
          <a:endParaRPr lang="ru-RU" sz="2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 ГТО</a:t>
          </a:r>
          <a:endParaRPr lang="ru-RU" sz="2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0191" y="513238"/>
        <a:ext cx="2884021" cy="3067437"/>
      </dsp:txXfrm>
    </dsp:sp>
    <dsp:sp modelId="{54AC7086-9D35-4255-95F0-BB1A1BCAA40A}">
      <dsp:nvSpPr>
        <dsp:cNvPr id="0" name=""/>
        <dsp:cNvSpPr/>
      </dsp:nvSpPr>
      <dsp:spPr>
        <a:xfrm>
          <a:off x="216016" y="1998"/>
          <a:ext cx="1514497" cy="40899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Календарные</a:t>
          </a:r>
          <a:r>
            <a:rPr lang="ru-RU" sz="44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праздники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948" y="75930"/>
        <a:ext cx="1366633" cy="3942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9180512" cy="6858000"/>
            <a:chOff x="-40573" y="0"/>
            <a:chExt cx="9180512" cy="68580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0573" y="0"/>
              <a:ext cx="9180512" cy="6858000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8676456" y="2492896"/>
              <a:ext cx="360040" cy="1872208"/>
            </a:xfrm>
            <a:prstGeom prst="rect">
              <a:avLst/>
            </a:prstGeom>
            <a:solidFill>
              <a:srgbClr val="ADB1B2"/>
            </a:solidFill>
            <a:ln>
              <a:solidFill>
                <a:srgbClr val="ACB0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4FBED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взаимодействия классного руководителя с родителями через работу родительского комитета класса</a:t>
            </a:r>
            <a:endParaRPr lang="ru-RU" b="1" dirty="0">
              <a:solidFill>
                <a:srgbClr val="4FBEDA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4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676456" y="2492896"/>
              <a:ext cx="360040" cy="1872208"/>
            </a:xfrm>
            <a:prstGeom prst="rect">
              <a:avLst/>
            </a:prstGeom>
            <a:solidFill>
              <a:srgbClr val="ADB1B2"/>
            </a:solidFill>
            <a:ln>
              <a:solidFill>
                <a:srgbClr val="ACB0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474221"/>
            <a:ext cx="7772400" cy="147002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внимание!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47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676456" y="2492896"/>
              <a:ext cx="360040" cy="1872208"/>
            </a:xfrm>
            <a:prstGeom prst="rect">
              <a:avLst/>
            </a:prstGeom>
            <a:solidFill>
              <a:srgbClr val="ADB1B2"/>
            </a:solidFill>
            <a:ln>
              <a:solidFill>
                <a:srgbClr val="ACB0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253902"/>
              </p:ext>
            </p:extLst>
          </p:nvPr>
        </p:nvGraphicFramePr>
        <p:xfrm>
          <a:off x="457200" y="980729"/>
          <a:ext cx="8229600" cy="237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53932621"/>
              </p:ext>
            </p:extLst>
          </p:nvPr>
        </p:nvGraphicFramePr>
        <p:xfrm>
          <a:off x="1524000" y="3356992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844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BB59">
                <a:lumMod val="39000"/>
                <a:lumOff val="61000"/>
                <a:alpha val="63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135841"/>
              </p:ext>
            </p:extLst>
          </p:nvPr>
        </p:nvGraphicFramePr>
        <p:xfrm>
          <a:off x="-468560" y="836712"/>
          <a:ext cx="10369152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0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8676456" y="2492896"/>
              <a:ext cx="360040" cy="1872208"/>
            </a:xfrm>
            <a:prstGeom prst="rect">
              <a:avLst/>
            </a:prstGeom>
            <a:solidFill>
              <a:srgbClr val="ADB1B2"/>
            </a:solidFill>
            <a:ln>
              <a:solidFill>
                <a:srgbClr val="ACB0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784666"/>
              </p:ext>
            </p:extLst>
          </p:nvPr>
        </p:nvGraphicFramePr>
        <p:xfrm>
          <a:off x="1403648" y="1433933"/>
          <a:ext cx="6480000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918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676456" y="2492896"/>
              <a:ext cx="360040" cy="1872208"/>
            </a:xfrm>
            <a:prstGeom prst="rect">
              <a:avLst/>
            </a:prstGeom>
            <a:solidFill>
              <a:srgbClr val="ADB1B2"/>
            </a:solidFill>
            <a:ln>
              <a:solidFill>
                <a:srgbClr val="ACB0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773736"/>
              </p:ext>
            </p:extLst>
          </p:nvPr>
        </p:nvGraphicFramePr>
        <p:xfrm>
          <a:off x="1329883" y="966154"/>
          <a:ext cx="6480000" cy="492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218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676456" y="2492896"/>
              <a:ext cx="360040" cy="1872208"/>
            </a:xfrm>
            <a:prstGeom prst="rect">
              <a:avLst/>
            </a:prstGeom>
            <a:solidFill>
              <a:srgbClr val="ADB1B2"/>
            </a:solidFill>
            <a:ln>
              <a:solidFill>
                <a:srgbClr val="ACB0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764360"/>
              </p:ext>
            </p:extLst>
          </p:nvPr>
        </p:nvGraphicFramePr>
        <p:xfrm>
          <a:off x="1259632" y="982315"/>
          <a:ext cx="6480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537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676456" y="2492896"/>
              <a:ext cx="360040" cy="1872208"/>
            </a:xfrm>
            <a:prstGeom prst="rect">
              <a:avLst/>
            </a:prstGeom>
            <a:solidFill>
              <a:srgbClr val="ADB1B2"/>
            </a:solidFill>
            <a:ln>
              <a:solidFill>
                <a:srgbClr val="ACB0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618576"/>
              </p:ext>
            </p:extLst>
          </p:nvPr>
        </p:nvGraphicFramePr>
        <p:xfrm>
          <a:off x="1547664" y="1383629"/>
          <a:ext cx="7128792" cy="4093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792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676456" y="2492896"/>
              <a:ext cx="360040" cy="1872208"/>
            </a:xfrm>
            <a:prstGeom prst="rect">
              <a:avLst/>
            </a:prstGeom>
            <a:solidFill>
              <a:srgbClr val="ADB1B2"/>
            </a:solidFill>
            <a:ln>
              <a:solidFill>
                <a:srgbClr val="ACB0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611640"/>
              </p:ext>
            </p:extLst>
          </p:nvPr>
        </p:nvGraphicFramePr>
        <p:xfrm>
          <a:off x="1547664" y="1383629"/>
          <a:ext cx="7128792" cy="4093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884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676456" y="2492896"/>
              <a:ext cx="360040" cy="1872208"/>
            </a:xfrm>
            <a:prstGeom prst="rect">
              <a:avLst/>
            </a:prstGeom>
            <a:solidFill>
              <a:srgbClr val="ADB1B2"/>
            </a:solidFill>
            <a:ln>
              <a:solidFill>
                <a:srgbClr val="ACB0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5" y="836713"/>
            <a:ext cx="2016224" cy="1728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4FBED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000" dirty="0">
                <a:solidFill>
                  <a:srgbClr val="4FBED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</a:t>
            </a:r>
            <a:r>
              <a:rPr lang="ru-RU" sz="2000" dirty="0" smtClean="0">
                <a:solidFill>
                  <a:srgbClr val="4FBED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2000" dirty="0">
                <a:solidFill>
                  <a:srgbClr val="4FBED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4FBED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4FBED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000" dirty="0">
                <a:solidFill>
                  <a:srgbClr val="4FBED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-2020 уч. год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849" r="1613" b="1096"/>
          <a:stretch/>
        </p:blipFill>
        <p:spPr bwMode="auto">
          <a:xfrm>
            <a:off x="3275856" y="707639"/>
            <a:ext cx="4320480" cy="5385657"/>
          </a:xfrm>
          <a:prstGeom prst="rect">
            <a:avLst/>
          </a:prstGeom>
          <a:noFill/>
          <a:ln w="38100">
            <a:solidFill>
              <a:srgbClr val="4FBED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2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229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 и наташа</dc:creator>
  <cp:lastModifiedBy>Тьюторская 2</cp:lastModifiedBy>
  <cp:revision>83</cp:revision>
  <dcterms:created xsi:type="dcterms:W3CDTF">2019-11-18T08:49:58Z</dcterms:created>
  <dcterms:modified xsi:type="dcterms:W3CDTF">2019-11-25T12:59:46Z</dcterms:modified>
</cp:coreProperties>
</file>