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FCBB-37A8-4F6D-9E23-6ECC361CB6E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CD70-DA47-4E7E-86F5-109B2600F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13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FCBB-37A8-4F6D-9E23-6ECC361CB6E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CD70-DA47-4E7E-86F5-109B2600F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236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FCBB-37A8-4F6D-9E23-6ECC361CB6E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CD70-DA47-4E7E-86F5-109B2600F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06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FCBB-37A8-4F6D-9E23-6ECC361CB6E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CD70-DA47-4E7E-86F5-109B2600F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92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FCBB-37A8-4F6D-9E23-6ECC361CB6E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CD70-DA47-4E7E-86F5-109B2600F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62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FCBB-37A8-4F6D-9E23-6ECC361CB6E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CD70-DA47-4E7E-86F5-109B2600F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270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FCBB-37A8-4F6D-9E23-6ECC361CB6E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CD70-DA47-4E7E-86F5-109B2600F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93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FCBB-37A8-4F6D-9E23-6ECC361CB6E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CD70-DA47-4E7E-86F5-109B2600F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06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FCBB-37A8-4F6D-9E23-6ECC361CB6E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CD70-DA47-4E7E-86F5-109B2600F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16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FCBB-37A8-4F6D-9E23-6ECC361CB6E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CD70-DA47-4E7E-86F5-109B2600F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43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FCBB-37A8-4F6D-9E23-6ECC361CB6E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CD70-DA47-4E7E-86F5-109B2600F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996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FCBB-37A8-4F6D-9E23-6ECC361CB6E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0CD70-DA47-4E7E-86F5-109B2600F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86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методы и приёмы в работе учителя физической культуры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Ступакова Н.А.,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физической культуры 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«СОШ №5» г. Ухта, РК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34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47725" y="365125"/>
            <a:ext cx="10534650" cy="6130268"/>
          </a:xfrm>
        </p:spPr>
        <p:txBody>
          <a:bodyPr>
            <a:normAutofit/>
          </a:bodyPr>
          <a:lstStyle/>
          <a:p>
            <a:r>
              <a:rPr lang="ru-RU" dirty="0" smtClean="0"/>
              <a:t>        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Психическая саморегуляция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целенаправленное психическое самовоздействие, регулирующее психическую деятельность, а через нее — всестороннюю деятельность организма: его процессов, реакций и состояний.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83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95325" y="1"/>
            <a:ext cx="10744200" cy="150495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психической саморегуляции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связанные </a:t>
            </a:r>
            <a:r>
              <a:rPr lang="ru-RU" sz="4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4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дыханием </a:t>
            </a:r>
            <a:endParaRPr lang="ru-RU" sz="44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81000" y="1600201"/>
            <a:ext cx="11506200" cy="5057774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Сесть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принять удобное положение тела и сосредоточиться на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дыхании; </a:t>
            </a:r>
          </a:p>
          <a:p>
            <a:pPr marL="514350" indent="-514350" algn="l">
              <a:buAutoNum type="arabicPeriod"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считая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четырёх, следует сделать глубокий и медленный вдох (используйте брюшное дыхание); </a:t>
            </a:r>
            <a:endParaRPr lang="ru-RU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buAutoNum type="arabicPeriod"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задержать дыхание и также досчитать до четырёх; </a:t>
            </a:r>
            <a:endParaRPr lang="ru-RU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buAutoNum type="arabicPeriod"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этого требуется, считая уже до шести, сделать плавный выдох; </a:t>
            </a:r>
            <a:endParaRPr lang="ru-RU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buAutoNum type="arabicPeriod"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снова задержать дыхание, считая до четырёх.</a:t>
            </a:r>
          </a:p>
        </p:txBody>
      </p:sp>
    </p:spTree>
    <p:extLst>
      <p:ext uri="{BB962C8B-B14F-4D97-AF65-F5344CB8AC3E}">
        <p14:creationId xmlns:p14="http://schemas.microsoft.com/office/powerpoint/2010/main" val="165454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психической саморегуляции </a:t>
            </a:r>
            <a:r>
              <a:rPr lang="ru-RU" sz="4400" i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связанные со </a:t>
            </a:r>
            <a:r>
              <a:rPr lang="ru-RU" sz="4400" i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словесным воздействием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0050" y="2219324"/>
            <a:ext cx="3257549" cy="942975"/>
          </a:xfrm>
        </p:spPr>
        <p:txBody>
          <a:bodyPr>
            <a:normAutofit/>
          </a:bodyPr>
          <a:lstStyle/>
          <a:p>
            <a:r>
              <a:rPr lang="ru-RU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Самоприказы</a:t>
            </a:r>
            <a:r>
              <a:rPr lang="ru-RU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2847975" y="3435350"/>
            <a:ext cx="6048375" cy="1041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Самопрограммирование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7772400" y="4206875"/>
            <a:ext cx="3848101" cy="688975"/>
          </a:xfrm>
        </p:spPr>
        <p:txBody>
          <a:bodyPr>
            <a:normAutofit/>
          </a:bodyPr>
          <a:lstStyle/>
          <a:p>
            <a:r>
              <a:rPr lang="ru-RU" sz="4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Самоодобрение</a:t>
            </a:r>
            <a:endParaRPr lang="ru-RU" sz="4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80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68014"/>
            <a:ext cx="10515600" cy="1541736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методы </a:t>
            </a:r>
            <a:b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психической саморегуляции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2207174"/>
            <a:ext cx="10515600" cy="3929774"/>
          </a:xfrm>
        </p:spPr>
        <p:txBody>
          <a:bodyPr>
            <a:normAutofit lnSpcReduction="10000"/>
          </a:bodyPr>
          <a:lstStyle/>
          <a:p>
            <a:r>
              <a:rPr lang="ru-RU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деомоторная тренировка </a:t>
            </a:r>
          </a:p>
          <a:p>
            <a:endParaRPr lang="ru-RU" sz="36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состоит в последовательном напряжении и расслаблении мышц тела, но упражнения выполняются не реально, а мысленно. Метод основан на экспериментально установленных фактах сходства состояния мышечной ткани при реальном и воображаемом движении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41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" y="76200"/>
            <a:ext cx="11887200" cy="661987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приём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расширения границ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данного приёма лежат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идеомоторной тренировки, визуализации.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положительного результата, в большей степени, используются возможности зрительного анализатора. Активируются процессы преднамеренного внимания (возникающего в процессе сосредоточения). Используется глазомерная функция. 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Восприятие движения собственного тела связано с мышечно-двигательными, вестибулярными и тактильными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ощущениями: рецепторы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расположенные в сухожилиях, дают сигналы о напряжении мышц и об осуществляемых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усилиях; рецепторы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находящиеся в мышцах, сигнализируют о тонусе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мышц; рецепторы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суставных сумок и связок информируют о положении и перемещении частей тела в пространстве.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Осязательные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ощущения сигнализируют о перемещении по какой-либо поверхности.   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Синтез зрительных, двигательных, вестибулярных, слуховых и тактильных ощущений позволяет определить форму, амплитуду, направление, продолжительность, ускорение и характер движения.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Человек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роецирует свою двигательную деятельность, имея конкретную установку на конкретный результат. 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98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525" y="161925"/>
            <a:ext cx="11458575" cy="653415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Cordia New"/>
              </a:rPr>
              <a:t>    </a:t>
            </a:r>
            <a:r>
              <a:rPr lang="ru-RU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Cordia New"/>
              </a:rPr>
              <a:t>Психическая 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Cordia New"/>
              </a:rPr>
              <a:t>саморегуляция </a:t>
            </a:r>
            <a:r>
              <a:rPr lang="ru-RU" sz="3600" i="1" dirty="0">
                <a:latin typeface="Times New Roman" panose="02020603050405020304" pitchFamily="18" charset="0"/>
                <a:ea typeface="Calibri" panose="020F0502020204030204" pitchFamily="34" charset="0"/>
                <a:cs typeface="Cordia New"/>
              </a:rPr>
              <a:t>помогает выработать навыки управления вниманием, оперирования чувственными образами, регуляции мышечного тонуса и ритма дыхания, а также словесного самовнушения. Владение психической саморегуляцией помогает осуществлять целенаправленное программирование своего состояния как в ходе выполнения упражнений, так и на определенное заданное время после ее завершения.</a:t>
            </a:r>
            <a:r>
              <a:rPr lang="ru-RU" sz="3600" i="1" dirty="0"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  <a:t/>
            </a:r>
            <a:br>
              <a:rPr lang="ru-RU" sz="3600" i="1" dirty="0">
                <a:latin typeface="Calibri" panose="020F0502020204030204" pitchFamily="34" charset="0"/>
                <a:ea typeface="Calibri" panose="020F0502020204030204" pitchFamily="34" charset="0"/>
                <a:cs typeface="Cordia New"/>
              </a:rPr>
            </a:b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65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388</Words>
  <Application>Microsoft Office PowerPoint</Application>
  <PresentationFormat>Широкоэкранный</PresentationFormat>
  <Paragraphs>23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Cordia New</vt:lpstr>
      <vt:lpstr>Times New Roman</vt:lpstr>
      <vt:lpstr>Тема Office</vt:lpstr>
      <vt:lpstr>Психологические методы и приёмы в работе учителя физической культуры</vt:lpstr>
      <vt:lpstr>         Психическая саморегуляция —  это целенаправленное психическое самовоздействие, регулирующее психическую деятельность, а через нее — всестороннюю деятельность организма: его процессов, реакций и состояний. </vt:lpstr>
      <vt:lpstr>методы психической саморегуляции  связанные с дыханием </vt:lpstr>
      <vt:lpstr>методы психической саморегуляции связанные со словесным воздействием </vt:lpstr>
      <vt:lpstr>специальные методы  психической саморегуляции</vt:lpstr>
      <vt:lpstr>       приём расширения границ возможностей       В основе данного приёма лежат методы идеомоторной тренировки, визуализации.       Для получения положительного результата, в большей степени, используются возможности зрительного анализатора. Активируются процессы преднамеренного внимания (возникающего в процессе сосредоточения). Используется глазомерная функция.       Восприятие движения собственного тела связано с мышечно-двигательными, вестибулярными и тактильными ощущениями: рецепторы, расположенные в сухожилиях, дают сигналы о напряжении мышц и об осуществляемых усилиях; рецепторы, находящиеся в мышцах, сигнализируют о тонусе мышц; рецепторы суставных сумок и связок информируют о положении и перемещении частей тела в пространстве.       Осязательные ощущения сигнализируют о перемещении по какой-либо поверхности.        Синтез зрительных, двигательных, вестибулярных, слуховых и тактильных ощущений позволяет определить форму, амплитуду, направление, продолжительность, ускорение и характер движения.     Человек проецирует свою двигательную деятельность, имея конкретную установку на конкретный результат.  </vt:lpstr>
      <vt:lpstr>    Психическая саморегуляция помогает выработать навыки управления вниманием, оперирования чувственными образами, регуляции мышечного тонуса и ритма дыхания, а также словесного самовнушения. Владение психической саморегуляцией помогает осуществлять целенаправленное программирование своего состояния как в ходе выполнения упражнений, так и на определенное заданное время после ее завершения.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Ступакова</dc:creator>
  <cp:lastModifiedBy>Наталья Ступакова</cp:lastModifiedBy>
  <cp:revision>94</cp:revision>
  <dcterms:created xsi:type="dcterms:W3CDTF">2022-09-26T13:46:53Z</dcterms:created>
  <dcterms:modified xsi:type="dcterms:W3CDTF">2022-09-26T16:01:50Z</dcterms:modified>
</cp:coreProperties>
</file>