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AB50-A7C5-4635-B1AA-2DFFBA34639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F0FB-90A6-474C-925F-4A8A34755C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174" y="620688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Государственное профессиональное образовательное учреждение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«Ухтинский медицинский колледж»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x_2280f0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916832"/>
            <a:ext cx="48965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Как получить информацию о поступлении?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80920" cy="44644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</a:t>
            </a:r>
            <a:endParaRPr lang="ru-RU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Ухта, ул.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Чибьюская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28</a:t>
            </a: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(рядом с Администрацией города)</a:t>
            </a:r>
          </a:p>
          <a:p>
            <a:pPr marL="0" indent="0" algn="ctr">
              <a:buNone/>
            </a:pP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</a:t>
            </a:r>
            <a:endParaRPr lang="ru-RU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(8216) 74-21-13</a:t>
            </a:r>
          </a:p>
          <a:p>
            <a:pPr marL="0" indent="0" algn="ctr">
              <a:buNone/>
            </a:pP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ПИШИТЕ</a:t>
            </a:r>
            <a:endParaRPr lang="ru-RU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mail: umk@minobr.rkomi.ru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</a:t>
            </a:r>
            <a:endParaRPr lang="ru-RU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сайте: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medkol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ukhta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http://vk.com/medkol_ukhta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фото\AzA3OByN_N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5557"/>
            <a:ext cx="25412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о\aM3WMsEsm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202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x_4bee3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5557"/>
            <a:ext cx="25202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Воспитательная работа\Про колледж\Фото колледж2\cfngzdv3bx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5" y="3501008"/>
            <a:ext cx="3960373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оспитательная работа\Про колледж\Фото колледж2\73mwnkhb2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48472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Воспитательная работа\Про колледж\Фото колледж2\A02Fq7uFHf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8597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оспитательная работа\Про колледж\О колледже\О колледже\фото2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736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Воспитательная работа\Про колледж\О колледже\О колледже\Фото гпоу умк\IMG_3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94088"/>
            <a:ext cx="42116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Воспитательная работа\Про колледж\О колледже\О колледже\Фото гпоу умк\IMG_37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90" y="3794088"/>
            <a:ext cx="4468398" cy="27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Воспитательная работа\Про колледж\Фото колледж2\x1d0tiqov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523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Кем ты можешь стать?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3132494" cy="57626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Фельдшер</a:t>
            </a:r>
            <a:endParaRPr lang="ru-RU" sz="4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248472" cy="34563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 базе 11 классов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Бюджетная и коммерческая основа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Срок обучения: 3 года 10 месяцев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059832" y="980728"/>
            <a:ext cx="7056784" cy="93610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Мед.сестра/Мед. брат</a:t>
            </a:r>
            <a:endParaRPr lang="ru-RU" sz="4400" dirty="0"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4229200" cy="3416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На базе 9 или 11 классов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Бюджетная и коммерческая основа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Срок обучения: 3 года 10 месяцев (после 9 </a:t>
            </a:r>
            <a:r>
              <a:rPr lang="ru-RU" sz="2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кл</a:t>
            </a:r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.); 2 года 10 месяцев (после 11 </a:t>
            </a:r>
            <a:r>
              <a:rPr lang="ru-RU" sz="2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кл</a:t>
            </a:r>
            <a:r>
              <a:rPr lang="ru-RU" sz="2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.)</a:t>
            </a:r>
            <a:endParaRPr lang="ru-RU" sz="2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edkol-ukhta.ru/d/txff0lkmj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9980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173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998005" cy="31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\3rf_mXz6HW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91" y="188640"/>
            <a:ext cx="41210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91" y="3514665"/>
            <a:ext cx="41930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5400" dirty="0" smtClean="0">
                <a:latin typeface="Monotype Corsiva" panose="03010101010201010101" pitchFamily="66" charset="0"/>
              </a:rPr>
              <a:t>Что получаете?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Обучение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колледже ведут высоквалифицированные специалисты, многие из которых являются практикующими хирургами, педиатрами, травматологами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Возможность прохождения практики в лучших учреждениях здравоохранения г. Ухты и РК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Гарантированное трудоустройство по завершению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Возможность получать стипендии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5. Возможность принимать участие в общественной жизни колледжа через систему студенческого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6. Возможность дальнейшего поступления в ВУЗы без ЕГЭ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1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fot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60648"/>
            <a:ext cx="4248472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Воспитательная работа\Фото сайт\01_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736304" cy="29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Воспитательная работа\Фото сайт\MvfscmCnx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536504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edkol-ukhta.ru/d/emllwczod5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85364"/>
            <a:ext cx="2463533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7702"/>
            <a:ext cx="3456384" cy="28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ui-gHDwl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4176464" cy="27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8.userapi.com/c856032/v856032000/114ed0/DLL_h_l_f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04456" cy="27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44.userapi.com/c856120/v856120691/10d032/eXlbkMvAF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15274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adtr_79wzps_kop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212976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Что нужно, чтобы стать студентом?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4608512" cy="37632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ЕГЭ, ГИА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средний балл аттестата)</a:t>
            </a:r>
          </a:p>
          <a:p>
            <a:pPr marL="0" indent="0" algn="ctr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психологического тестирования (проходите прямо в колледже)</a:t>
            </a:r>
          </a:p>
          <a:p>
            <a:pPr marL="0" indent="0" algn="ctr"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User\Desktop\z_89d3189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456384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91</TotalTime>
  <Words>219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Государственное профессиональное образовательное учреждение «Ухтинский медицинский колледж»</vt:lpstr>
      <vt:lpstr>Презентация PowerPoint</vt:lpstr>
      <vt:lpstr>Презентация PowerPoint</vt:lpstr>
      <vt:lpstr>Кем ты можешь стать?</vt:lpstr>
      <vt:lpstr>Презентация PowerPoint</vt:lpstr>
      <vt:lpstr>Что получаете?</vt:lpstr>
      <vt:lpstr>Презентация PowerPoint</vt:lpstr>
      <vt:lpstr>Презентация PowerPoint</vt:lpstr>
      <vt:lpstr>Что нужно, чтобы стать студентом?</vt:lpstr>
      <vt:lpstr>Как получить информацию о поступлении?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профессиональное образовательное учреждение «Ухтинский медицинский колледж»</dc:title>
  <dc:creator>User</dc:creator>
  <cp:lastModifiedBy>User</cp:lastModifiedBy>
  <cp:revision>11</cp:revision>
  <dcterms:created xsi:type="dcterms:W3CDTF">2019-12-05T07:14:00Z</dcterms:created>
  <dcterms:modified xsi:type="dcterms:W3CDTF">2020-01-16T06:27:22Z</dcterms:modified>
</cp:coreProperties>
</file>