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0" r:id="rId4"/>
    <p:sldId id="276" r:id="rId5"/>
    <p:sldId id="263" r:id="rId6"/>
    <p:sldId id="266" r:id="rId7"/>
    <p:sldId id="262" r:id="rId8"/>
    <p:sldId id="261" r:id="rId9"/>
    <p:sldId id="271" r:id="rId10"/>
    <p:sldId id="272" r:id="rId11"/>
    <p:sldId id="267" r:id="rId12"/>
    <p:sldId id="258" r:id="rId13"/>
    <p:sldId id="274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077072"/>
            <a:ext cx="3763962" cy="172878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0298" y="928670"/>
            <a:ext cx="4857784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000" dirty="0" smtClean="0"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Предметный кейс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как средство развития интеллектуальных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и творческих способностей учащихся и педагогов</a:t>
            </a:r>
            <a:endParaRPr kumimoji="0" lang="ru-RU" sz="44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500174"/>
            <a:ext cx="7186634" cy="462598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Предметные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кейсы четко определяют алгоритм действий для участия в том или ином конкурсе, каждый учащийся вправе выбрать для себя предметную область, он сразу осведомлен о всей информации по определенной конкурсной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инициативе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Разделы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таблиц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название предмета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наименование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конкурса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сроки подачи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заявки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способы оплаты организационных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взносов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сроки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проведения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место проведения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173/00053192-a0c5f341/img1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63579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Предметный обучающий кейс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07196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Результаты использования кейса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428728" y="1535113"/>
            <a:ext cx="364333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педагога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500166" y="2143116"/>
            <a:ext cx="3571900" cy="421484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Доступ </a:t>
            </a:r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к базе современных учебно-методических материалов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Организация гибкого учебного процесса 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Сокращение затрат времени на подготовку к урокам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Беспрерывное повышение квалификации</a:t>
            </a:r>
          </a:p>
          <a:p>
            <a:pPr lvl="0"/>
            <a:r>
              <a:rPr lang="ru-RU" sz="2600" dirty="0" smtClean="0">
                <a:solidFill>
                  <a:schemeClr val="accent6">
                    <a:lumMod val="50000"/>
                  </a:schemeClr>
                </a:solidFill>
              </a:rPr>
              <a:t>Возможность реализации некоторых элементов учебного процесса во внеурочное время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43504" y="1535113"/>
            <a:ext cx="3543296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Для учащегося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143504" y="2174875"/>
            <a:ext cx="3543296" cy="3951288"/>
          </a:xfrm>
        </p:spPr>
        <p:txBody>
          <a:bodyPr>
            <a:normAutofit fontScale="92500" lnSpcReduction="10000"/>
          </a:bodyPr>
          <a:lstStyle/>
          <a:p>
            <a:r>
              <a:rPr lang="ru-RU" sz="2200" b="1" i="1" dirty="0" smtClean="0"/>
              <a:t>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Работа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с дополнительными материалами </a:t>
            </a:r>
          </a:p>
          <a:p>
            <a:pPr lvl="0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Постоянный доступ к базе консультаций </a:t>
            </a:r>
          </a:p>
          <a:p>
            <a:pPr lvl="0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Возможность самому готовиться к аттестации</a:t>
            </a:r>
          </a:p>
          <a:p>
            <a:pPr lvl="0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Общение с другими учащимися  в группе</a:t>
            </a:r>
          </a:p>
          <a:p>
            <a:pPr lvl="0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</a:rPr>
              <a:t>Освоение современных информационных технологий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142976" y="2571744"/>
            <a:ext cx="7543824" cy="355441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Кто владеет информацией,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владеет всем 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Ли </a:t>
            </a:r>
            <a:r>
              <a:rPr lang="ru-RU" i="1" dirty="0" err="1" smtClean="0">
                <a:solidFill>
                  <a:schemeClr val="accent6">
                    <a:lumMod val="50000"/>
                  </a:schemeClr>
                </a:solidFill>
              </a:rPr>
              <a:t>Якокка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785794"/>
            <a:ext cx="564360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 истории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500166" y="2071678"/>
            <a:ext cx="685804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Впервые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 с кейсами в рамках учебного процесса была реализована в Гарвардской школе бизнеса в 1908 г.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России данная технология стала внедряться лишь последние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5 лет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Виды кейсов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Печатный кейс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(может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содержать графики, таблицы, диаграммы, иллюстрации, что делает его более наглядным).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Мультимедиа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(наиболее популярный в последнее время, но зависит от технического оснащения школы)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Видео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(может содержать фильм, аудио и видео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материалы).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Его минус - ограничена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возможность многократного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просмотра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–за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искажения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информации 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ошибок).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 rot="10800000" flipV="1">
            <a:off x="2285984" y="6047050"/>
            <a:ext cx="6858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Типы кейсов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00200"/>
            <a:ext cx="5286412" cy="4525963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Тренировочный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Обучающий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Аналитический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Исследовательский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Систематизирующий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Прогностический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Предметный кейс – форма систематизирующего кейса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000240"/>
            <a:ext cx="6900882" cy="412592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Предметный кейс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поможет ученикам и педагогам ориентироваться в огромном количестве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информации, планировать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свою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деятельность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Участники  использования предметного кейса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dok.opredelim.com/pars_docs/refs/36/35476/img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664373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Предметный кейс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143116"/>
            <a:ext cx="7186634" cy="39830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Информационная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папка, которая состоит из таблиц и методических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рекомендаций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Каждая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таблица соответствует определенной предметной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области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Пример предметного кейса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45259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Суть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приема «предметный кейс» заключается в том, что конкурсы, олимпиады, марафоны различных уровней, которые предлагаются институтами, центрами развития одаренности детей нашей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страны,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структурированы по предметному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принципу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F7F7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335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Из истории </vt:lpstr>
      <vt:lpstr>Виды кейсов</vt:lpstr>
      <vt:lpstr>Типы кейсов</vt:lpstr>
      <vt:lpstr>Предметный кейс – форма систематизирующего кейса</vt:lpstr>
      <vt:lpstr>Участники  использования предметного кейса </vt:lpstr>
      <vt:lpstr>Предметный кейс</vt:lpstr>
      <vt:lpstr>Пример предметного кейса</vt:lpstr>
      <vt:lpstr>Слайд 10</vt:lpstr>
      <vt:lpstr>Разделы таблиц</vt:lpstr>
      <vt:lpstr>Предметный обучающий кейс</vt:lpstr>
      <vt:lpstr>Результаты использования кейса 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10</cp:revision>
  <dcterms:created xsi:type="dcterms:W3CDTF">2013-08-17T08:34:50Z</dcterms:created>
  <dcterms:modified xsi:type="dcterms:W3CDTF">2018-09-15T16:09:17Z</dcterms:modified>
</cp:coreProperties>
</file>